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56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9012" autoAdjust="0"/>
    <p:restoredTop sz="94660"/>
  </p:normalViewPr>
  <p:slideViewPr>
    <p:cSldViewPr snapToGrid="0">
      <p:cViewPr>
        <p:scale>
          <a:sx n="80" d="100"/>
          <a:sy n="80" d="100"/>
        </p:scale>
        <p:origin x="-16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83D635-CC2C-4347-8B76-F4A1955286AB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3CB906-5909-4278-B2B9-36A019B66061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A8D784B-7892-4EB3-857F-4A773FAA3E6B}" type="parTrans" cxnId="{0CC85AB8-B92A-4367-8E89-EC4481B79A88}">
      <dgm:prSet/>
      <dgm:spPr/>
      <dgm:t>
        <a:bodyPr/>
        <a:lstStyle/>
        <a:p>
          <a:endParaRPr lang="en-US"/>
        </a:p>
      </dgm:t>
    </dgm:pt>
    <dgm:pt modelId="{CCFB5B42-97F7-4A03-BAE4-87AC74B77FEF}" type="sibTrans" cxnId="{0CC85AB8-B92A-4367-8E89-EC4481B79A88}">
      <dgm:prSet/>
      <dgm:spPr/>
      <dgm:t>
        <a:bodyPr/>
        <a:lstStyle/>
        <a:p>
          <a:endParaRPr lang="en-US"/>
        </a:p>
      </dgm:t>
    </dgm:pt>
    <dgm:pt modelId="{DE778C0D-E56C-456F-B27C-B275E5BBC74E}" type="asst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75920A1B-7F71-4477-A859-8C376B0E1884}" type="parTrans" cxnId="{061A57B4-44EB-4320-AE20-AB2BE078882D}">
      <dgm:prSet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A5DAC844-25B8-4A3D-BEA8-4D21D501387C}" type="sibTrans" cxnId="{061A57B4-44EB-4320-AE20-AB2BE078882D}">
      <dgm:prSet/>
      <dgm:spPr/>
      <dgm:t>
        <a:bodyPr/>
        <a:lstStyle/>
        <a:p>
          <a:endParaRPr lang="en-US"/>
        </a:p>
      </dgm:t>
    </dgm:pt>
    <dgm:pt modelId="{ECFBFB7D-CF24-4E56-8870-D805C45F7E6B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2101EF0A-571D-4C94-84B3-349442AAAC03}" type="parTrans" cxnId="{A2602DC2-C35E-4B28-AD03-A389EDE9FDA8}">
      <dgm:prSet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F35980CF-F10B-4EDD-9865-4796F0ACD293}" type="sibTrans" cxnId="{A2602DC2-C35E-4B28-AD03-A389EDE9FDA8}">
      <dgm:prSet/>
      <dgm:spPr/>
      <dgm:t>
        <a:bodyPr/>
        <a:lstStyle/>
        <a:p>
          <a:endParaRPr lang="en-US"/>
        </a:p>
      </dgm:t>
    </dgm:pt>
    <dgm:pt modelId="{C6D6D895-7F4F-4E22-BA4C-E5EDEE31B013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AEC1DA16-A9C9-456B-8E4E-12739F1DDBAD}" type="parTrans" cxnId="{4AF56511-97FB-486F-A28B-889879A56F63}">
      <dgm:prSet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D9BB953C-D63C-4C86-9215-F2BDBCA878C1}" type="sibTrans" cxnId="{4AF56511-97FB-486F-A28B-889879A56F63}">
      <dgm:prSet/>
      <dgm:spPr/>
      <dgm:t>
        <a:bodyPr/>
        <a:lstStyle/>
        <a:p>
          <a:endParaRPr lang="en-US"/>
        </a:p>
      </dgm:t>
    </dgm:pt>
    <dgm:pt modelId="{8D2A1836-1F54-40DD-B8DD-0B20F0AE4287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55C8F034-7CE7-43E3-9A00-2E39971C06F9}" type="parTrans" cxnId="{63AB9974-73A4-4D56-8E10-8DB8BCB66366}">
      <dgm:prSet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4A5824E8-CFB2-457A-A619-5682F3FDABA2}" type="sibTrans" cxnId="{63AB9974-73A4-4D56-8E10-8DB8BCB66366}">
      <dgm:prSet/>
      <dgm:spPr/>
      <dgm:t>
        <a:bodyPr/>
        <a:lstStyle/>
        <a:p>
          <a:endParaRPr lang="en-US"/>
        </a:p>
      </dgm:t>
    </dgm:pt>
    <dgm:pt modelId="{63FE295B-C9F5-4585-8013-2D620E84F698}" type="pres">
      <dgm:prSet presAssocID="{1083D635-CC2C-4347-8B76-F4A1955286AB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3908A7E-CCC0-4A7B-BDE4-A4A09C67308B}" type="pres">
      <dgm:prSet presAssocID="{D13CB906-5909-4278-B2B9-36A019B66061}" presName="hierRoot1" presStyleCnt="0">
        <dgm:presLayoutVars>
          <dgm:hierBranch val="init"/>
        </dgm:presLayoutVars>
      </dgm:prSet>
      <dgm:spPr/>
    </dgm:pt>
    <dgm:pt modelId="{009FFCAC-CE96-4BD3-9674-3F18AA6D0D05}" type="pres">
      <dgm:prSet presAssocID="{D13CB906-5909-4278-B2B9-36A019B66061}" presName="rootComposite1" presStyleCnt="0"/>
      <dgm:spPr/>
    </dgm:pt>
    <dgm:pt modelId="{AD82461D-F9A2-4C7A-9BD1-311001AEE245}" type="pres">
      <dgm:prSet presAssocID="{D13CB906-5909-4278-B2B9-36A019B66061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9F59FB-8815-4DC1-B6F8-35B392D050AF}" type="pres">
      <dgm:prSet presAssocID="{D13CB906-5909-4278-B2B9-36A019B66061}" presName="topArc1" presStyleLbl="parChTrans1D1" presStyleIdx="0" presStyleCnt="10"/>
      <dgm:spPr>
        <a:ln>
          <a:solidFill>
            <a:schemeClr val="tx2">
              <a:lumMod val="50000"/>
            </a:schemeClr>
          </a:solidFill>
        </a:ln>
      </dgm:spPr>
    </dgm:pt>
    <dgm:pt modelId="{249DB3A6-8F92-4332-B7CC-7125EAC9E079}" type="pres">
      <dgm:prSet presAssocID="{D13CB906-5909-4278-B2B9-36A019B66061}" presName="bottomArc1" presStyleLbl="parChTrans1D1" presStyleIdx="1" presStyleCnt="10"/>
      <dgm:spPr>
        <a:ln>
          <a:solidFill>
            <a:schemeClr val="tx2">
              <a:lumMod val="50000"/>
            </a:schemeClr>
          </a:solidFill>
        </a:ln>
      </dgm:spPr>
    </dgm:pt>
    <dgm:pt modelId="{5164B4AF-8A90-4ACF-84DD-638EC8FE9726}" type="pres">
      <dgm:prSet presAssocID="{D13CB906-5909-4278-B2B9-36A019B66061}" presName="topConnNode1" presStyleLbl="node1" presStyleIdx="0" presStyleCnt="0"/>
      <dgm:spPr/>
      <dgm:t>
        <a:bodyPr/>
        <a:lstStyle/>
        <a:p>
          <a:endParaRPr lang="en-US"/>
        </a:p>
      </dgm:t>
    </dgm:pt>
    <dgm:pt modelId="{5980CA51-2C68-4C60-BE65-D34C0F363DEB}" type="pres">
      <dgm:prSet presAssocID="{D13CB906-5909-4278-B2B9-36A019B66061}" presName="hierChild2" presStyleCnt="0"/>
      <dgm:spPr/>
    </dgm:pt>
    <dgm:pt modelId="{15B1CB90-5B32-4EEE-9BA0-C6E593A5C85F}" type="pres">
      <dgm:prSet presAssocID="{2101EF0A-571D-4C94-84B3-349442AAAC03}" presName="Name28" presStyleLbl="parChTrans1D2" presStyleIdx="0" presStyleCnt="4"/>
      <dgm:spPr/>
      <dgm:t>
        <a:bodyPr/>
        <a:lstStyle/>
        <a:p>
          <a:endParaRPr lang="en-US"/>
        </a:p>
      </dgm:t>
    </dgm:pt>
    <dgm:pt modelId="{8EF3C21B-EE0B-4456-A12E-92225463FD3B}" type="pres">
      <dgm:prSet presAssocID="{ECFBFB7D-CF24-4E56-8870-D805C45F7E6B}" presName="hierRoot2" presStyleCnt="0">
        <dgm:presLayoutVars>
          <dgm:hierBranch val="init"/>
        </dgm:presLayoutVars>
      </dgm:prSet>
      <dgm:spPr/>
    </dgm:pt>
    <dgm:pt modelId="{CB9A360C-3104-43F7-834B-3220395B5043}" type="pres">
      <dgm:prSet presAssocID="{ECFBFB7D-CF24-4E56-8870-D805C45F7E6B}" presName="rootComposite2" presStyleCnt="0"/>
      <dgm:spPr/>
    </dgm:pt>
    <dgm:pt modelId="{930D0B0A-F922-42C5-9646-E81EC054FB8C}" type="pres">
      <dgm:prSet presAssocID="{ECFBFB7D-CF24-4E56-8870-D805C45F7E6B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1656173-D585-450D-A86D-83B24F604867}" type="pres">
      <dgm:prSet presAssocID="{ECFBFB7D-CF24-4E56-8870-D805C45F7E6B}" presName="topArc2" presStyleLbl="parChTrans1D1" presStyleIdx="2" presStyleCnt="10"/>
      <dgm:spPr>
        <a:ln>
          <a:solidFill>
            <a:schemeClr val="tx2">
              <a:lumMod val="50000"/>
            </a:schemeClr>
          </a:solidFill>
        </a:ln>
      </dgm:spPr>
    </dgm:pt>
    <dgm:pt modelId="{E4C069A2-B92E-4C60-ABDC-1E683C19D377}" type="pres">
      <dgm:prSet presAssocID="{ECFBFB7D-CF24-4E56-8870-D805C45F7E6B}" presName="bottomArc2" presStyleLbl="parChTrans1D1" presStyleIdx="3" presStyleCnt="10"/>
      <dgm:spPr>
        <a:ln>
          <a:solidFill>
            <a:schemeClr val="tx2">
              <a:lumMod val="50000"/>
            </a:schemeClr>
          </a:solidFill>
        </a:ln>
      </dgm:spPr>
    </dgm:pt>
    <dgm:pt modelId="{2E3DC0B7-EA60-4C07-9099-71530D5AE7B7}" type="pres">
      <dgm:prSet presAssocID="{ECFBFB7D-CF24-4E56-8870-D805C45F7E6B}" presName="topConnNode2" presStyleLbl="node2" presStyleIdx="0" presStyleCnt="0"/>
      <dgm:spPr/>
      <dgm:t>
        <a:bodyPr/>
        <a:lstStyle/>
        <a:p>
          <a:endParaRPr lang="en-US"/>
        </a:p>
      </dgm:t>
    </dgm:pt>
    <dgm:pt modelId="{5EB7C1C7-1DC6-4C0D-83FF-AA93DCE2D6DA}" type="pres">
      <dgm:prSet presAssocID="{ECFBFB7D-CF24-4E56-8870-D805C45F7E6B}" presName="hierChild4" presStyleCnt="0"/>
      <dgm:spPr/>
    </dgm:pt>
    <dgm:pt modelId="{3BBD399F-C8B3-4AB3-A113-AA0445BE3C57}" type="pres">
      <dgm:prSet presAssocID="{ECFBFB7D-CF24-4E56-8870-D805C45F7E6B}" presName="hierChild5" presStyleCnt="0"/>
      <dgm:spPr/>
    </dgm:pt>
    <dgm:pt modelId="{101C31AB-4FE2-451D-86B3-945A149C6AB0}" type="pres">
      <dgm:prSet presAssocID="{AEC1DA16-A9C9-456B-8E4E-12739F1DDBAD}" presName="Name28" presStyleLbl="parChTrans1D2" presStyleIdx="1" presStyleCnt="4"/>
      <dgm:spPr/>
      <dgm:t>
        <a:bodyPr/>
        <a:lstStyle/>
        <a:p>
          <a:endParaRPr lang="en-US"/>
        </a:p>
      </dgm:t>
    </dgm:pt>
    <dgm:pt modelId="{14060A55-8B52-44AA-938E-C5D748681A04}" type="pres">
      <dgm:prSet presAssocID="{C6D6D895-7F4F-4E22-BA4C-E5EDEE31B013}" presName="hierRoot2" presStyleCnt="0">
        <dgm:presLayoutVars>
          <dgm:hierBranch val="init"/>
        </dgm:presLayoutVars>
      </dgm:prSet>
      <dgm:spPr/>
    </dgm:pt>
    <dgm:pt modelId="{A9373B75-CFCB-42A3-8692-1F9A89CB1D08}" type="pres">
      <dgm:prSet presAssocID="{C6D6D895-7F4F-4E22-BA4C-E5EDEE31B013}" presName="rootComposite2" presStyleCnt="0"/>
      <dgm:spPr/>
    </dgm:pt>
    <dgm:pt modelId="{DEE010E8-5B8B-4E96-B47F-C89E1D95DBE2}" type="pres">
      <dgm:prSet presAssocID="{C6D6D895-7F4F-4E22-BA4C-E5EDEE31B013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DF581B9-1A18-4203-81B6-68C7D4846386}" type="pres">
      <dgm:prSet presAssocID="{C6D6D895-7F4F-4E22-BA4C-E5EDEE31B013}" presName="topArc2" presStyleLbl="parChTrans1D1" presStyleIdx="4" presStyleCnt="10"/>
      <dgm:spPr>
        <a:ln>
          <a:solidFill>
            <a:schemeClr val="tx2">
              <a:lumMod val="50000"/>
            </a:schemeClr>
          </a:solidFill>
        </a:ln>
      </dgm:spPr>
    </dgm:pt>
    <dgm:pt modelId="{2E8AF89B-A861-4276-899C-F519183FDD91}" type="pres">
      <dgm:prSet presAssocID="{C6D6D895-7F4F-4E22-BA4C-E5EDEE31B013}" presName="bottomArc2" presStyleLbl="parChTrans1D1" presStyleIdx="5" presStyleCnt="10"/>
      <dgm:spPr>
        <a:ln>
          <a:solidFill>
            <a:schemeClr val="tx2">
              <a:lumMod val="50000"/>
            </a:schemeClr>
          </a:solidFill>
        </a:ln>
      </dgm:spPr>
    </dgm:pt>
    <dgm:pt modelId="{7F6BCFB9-74B1-42D5-B92F-D56E548103F1}" type="pres">
      <dgm:prSet presAssocID="{C6D6D895-7F4F-4E22-BA4C-E5EDEE31B013}" presName="topConnNode2" presStyleLbl="node2" presStyleIdx="0" presStyleCnt="0"/>
      <dgm:spPr/>
      <dgm:t>
        <a:bodyPr/>
        <a:lstStyle/>
        <a:p>
          <a:endParaRPr lang="en-US"/>
        </a:p>
      </dgm:t>
    </dgm:pt>
    <dgm:pt modelId="{E82FECC0-C2CC-4C8E-B576-5EBBEAB61464}" type="pres">
      <dgm:prSet presAssocID="{C6D6D895-7F4F-4E22-BA4C-E5EDEE31B013}" presName="hierChild4" presStyleCnt="0"/>
      <dgm:spPr/>
    </dgm:pt>
    <dgm:pt modelId="{722FBA47-D070-4A5B-9B29-A781319EC908}" type="pres">
      <dgm:prSet presAssocID="{C6D6D895-7F4F-4E22-BA4C-E5EDEE31B013}" presName="hierChild5" presStyleCnt="0"/>
      <dgm:spPr/>
    </dgm:pt>
    <dgm:pt modelId="{D1C7FCAC-2CE0-41A5-8BD3-10291AB2F83E}" type="pres">
      <dgm:prSet presAssocID="{55C8F034-7CE7-43E3-9A00-2E39971C06F9}" presName="Name28" presStyleLbl="parChTrans1D2" presStyleIdx="2" presStyleCnt="4"/>
      <dgm:spPr/>
      <dgm:t>
        <a:bodyPr/>
        <a:lstStyle/>
        <a:p>
          <a:endParaRPr lang="en-US"/>
        </a:p>
      </dgm:t>
    </dgm:pt>
    <dgm:pt modelId="{4CF6B6A6-60BD-477B-A1E5-FE7B9D7BD9A5}" type="pres">
      <dgm:prSet presAssocID="{8D2A1836-1F54-40DD-B8DD-0B20F0AE4287}" presName="hierRoot2" presStyleCnt="0">
        <dgm:presLayoutVars>
          <dgm:hierBranch val="init"/>
        </dgm:presLayoutVars>
      </dgm:prSet>
      <dgm:spPr/>
    </dgm:pt>
    <dgm:pt modelId="{F4B3F892-4E96-4A28-BAC3-646ABBA67560}" type="pres">
      <dgm:prSet presAssocID="{8D2A1836-1F54-40DD-B8DD-0B20F0AE4287}" presName="rootComposite2" presStyleCnt="0"/>
      <dgm:spPr/>
    </dgm:pt>
    <dgm:pt modelId="{6A686E8E-EC22-4A0F-AB52-61D271C38575}" type="pres">
      <dgm:prSet presAssocID="{8D2A1836-1F54-40DD-B8DD-0B20F0AE4287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7C9A57C-C612-429D-929F-9519B336CBF8}" type="pres">
      <dgm:prSet presAssocID="{8D2A1836-1F54-40DD-B8DD-0B20F0AE4287}" presName="topArc2" presStyleLbl="parChTrans1D1" presStyleIdx="6" presStyleCnt="10"/>
      <dgm:spPr>
        <a:ln>
          <a:solidFill>
            <a:schemeClr val="tx2">
              <a:lumMod val="50000"/>
            </a:schemeClr>
          </a:solidFill>
        </a:ln>
      </dgm:spPr>
    </dgm:pt>
    <dgm:pt modelId="{319C7F89-9B52-4500-AD0D-3B450F95AF0E}" type="pres">
      <dgm:prSet presAssocID="{8D2A1836-1F54-40DD-B8DD-0B20F0AE4287}" presName="bottomArc2" presStyleLbl="parChTrans1D1" presStyleIdx="7" presStyleCnt="10"/>
      <dgm:spPr>
        <a:ln>
          <a:solidFill>
            <a:schemeClr val="tx2">
              <a:lumMod val="50000"/>
            </a:schemeClr>
          </a:solidFill>
        </a:ln>
      </dgm:spPr>
    </dgm:pt>
    <dgm:pt modelId="{6924A5E7-08CA-4AE4-B5B1-287DD9C74946}" type="pres">
      <dgm:prSet presAssocID="{8D2A1836-1F54-40DD-B8DD-0B20F0AE4287}" presName="topConnNode2" presStyleLbl="node2" presStyleIdx="0" presStyleCnt="0"/>
      <dgm:spPr/>
      <dgm:t>
        <a:bodyPr/>
        <a:lstStyle/>
        <a:p>
          <a:endParaRPr lang="en-US"/>
        </a:p>
      </dgm:t>
    </dgm:pt>
    <dgm:pt modelId="{BF2CFDB0-E558-44BB-9A55-E3CB37E86D09}" type="pres">
      <dgm:prSet presAssocID="{8D2A1836-1F54-40DD-B8DD-0B20F0AE4287}" presName="hierChild4" presStyleCnt="0"/>
      <dgm:spPr/>
    </dgm:pt>
    <dgm:pt modelId="{D1CB4493-FB7D-448D-9680-781396697B13}" type="pres">
      <dgm:prSet presAssocID="{8D2A1836-1F54-40DD-B8DD-0B20F0AE4287}" presName="hierChild5" presStyleCnt="0"/>
      <dgm:spPr/>
    </dgm:pt>
    <dgm:pt modelId="{AAF29E6E-46C6-40B4-9A13-8DD78BEEA7AC}" type="pres">
      <dgm:prSet presAssocID="{D13CB906-5909-4278-B2B9-36A019B66061}" presName="hierChild3" presStyleCnt="0"/>
      <dgm:spPr/>
    </dgm:pt>
    <dgm:pt modelId="{01D68B7C-53A4-485F-A43F-F340E7E0EC0F}" type="pres">
      <dgm:prSet presAssocID="{75920A1B-7F71-4477-A859-8C376B0E1884}" presName="Name101" presStyleLbl="parChTrans1D2" presStyleIdx="3" presStyleCnt="4"/>
      <dgm:spPr/>
      <dgm:t>
        <a:bodyPr/>
        <a:lstStyle/>
        <a:p>
          <a:endParaRPr lang="en-US"/>
        </a:p>
      </dgm:t>
    </dgm:pt>
    <dgm:pt modelId="{AF2F72F1-1D4D-43AC-BE6C-15752E15E08E}" type="pres">
      <dgm:prSet presAssocID="{DE778C0D-E56C-456F-B27C-B275E5BBC74E}" presName="hierRoot3" presStyleCnt="0">
        <dgm:presLayoutVars>
          <dgm:hierBranch val="init"/>
        </dgm:presLayoutVars>
      </dgm:prSet>
      <dgm:spPr/>
    </dgm:pt>
    <dgm:pt modelId="{50E9A55D-A7C1-47F4-B032-13E49CB4B3AB}" type="pres">
      <dgm:prSet presAssocID="{DE778C0D-E56C-456F-B27C-B275E5BBC74E}" presName="rootComposite3" presStyleCnt="0"/>
      <dgm:spPr/>
    </dgm:pt>
    <dgm:pt modelId="{FACE4677-AA9D-49B2-B8C4-133A4448DCF0}" type="pres">
      <dgm:prSet presAssocID="{DE778C0D-E56C-456F-B27C-B275E5BBC74E}" presName="rootText3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96120B2-BA8F-4BA1-82D3-748C2AF97CB6}" type="pres">
      <dgm:prSet presAssocID="{DE778C0D-E56C-456F-B27C-B275E5BBC74E}" presName="topArc3" presStyleLbl="parChTrans1D1" presStyleIdx="8" presStyleCnt="10"/>
      <dgm:spPr>
        <a:ln>
          <a:solidFill>
            <a:schemeClr val="tx2">
              <a:lumMod val="50000"/>
            </a:schemeClr>
          </a:solidFill>
        </a:ln>
      </dgm:spPr>
    </dgm:pt>
    <dgm:pt modelId="{59909657-5F53-4F27-B3E7-64A4A50C370E}" type="pres">
      <dgm:prSet presAssocID="{DE778C0D-E56C-456F-B27C-B275E5BBC74E}" presName="bottomArc3" presStyleLbl="parChTrans1D1" presStyleIdx="9" presStyleCnt="10"/>
      <dgm:spPr>
        <a:ln>
          <a:solidFill>
            <a:schemeClr val="tx2">
              <a:lumMod val="50000"/>
            </a:schemeClr>
          </a:solidFill>
        </a:ln>
      </dgm:spPr>
    </dgm:pt>
    <dgm:pt modelId="{270D7146-3592-45D5-99A4-AD78D580B719}" type="pres">
      <dgm:prSet presAssocID="{DE778C0D-E56C-456F-B27C-B275E5BBC74E}" presName="topConnNode3" presStyleLbl="asst1" presStyleIdx="0" presStyleCnt="0"/>
      <dgm:spPr/>
      <dgm:t>
        <a:bodyPr/>
        <a:lstStyle/>
        <a:p>
          <a:endParaRPr lang="en-US"/>
        </a:p>
      </dgm:t>
    </dgm:pt>
    <dgm:pt modelId="{E7B073CC-9A24-47C2-B12D-5722FB663938}" type="pres">
      <dgm:prSet presAssocID="{DE778C0D-E56C-456F-B27C-B275E5BBC74E}" presName="hierChild6" presStyleCnt="0"/>
      <dgm:spPr/>
    </dgm:pt>
    <dgm:pt modelId="{713DE67B-EE00-4FA2-A0C6-0BFB9F8180D7}" type="pres">
      <dgm:prSet presAssocID="{DE778C0D-E56C-456F-B27C-B275E5BBC74E}" presName="hierChild7" presStyleCnt="0"/>
      <dgm:spPr/>
    </dgm:pt>
  </dgm:ptLst>
  <dgm:cxnLst>
    <dgm:cxn modelId="{41AF3DAD-6D27-4AD2-80FC-4C23491B8683}" type="presOf" srcId="{ECFBFB7D-CF24-4E56-8870-D805C45F7E6B}" destId="{2E3DC0B7-EA60-4C07-9099-71530D5AE7B7}" srcOrd="1" destOrd="0" presId="urn:microsoft.com/office/officeart/2008/layout/HalfCircleOrganizationChart"/>
    <dgm:cxn modelId="{E6F58655-A364-4C61-A002-46B3DE9EF977}" type="presOf" srcId="{ECFBFB7D-CF24-4E56-8870-D805C45F7E6B}" destId="{930D0B0A-F922-42C5-9646-E81EC054FB8C}" srcOrd="0" destOrd="0" presId="urn:microsoft.com/office/officeart/2008/layout/HalfCircleOrganizationChart"/>
    <dgm:cxn modelId="{63AB9974-73A4-4D56-8E10-8DB8BCB66366}" srcId="{D13CB906-5909-4278-B2B9-36A019B66061}" destId="{8D2A1836-1F54-40DD-B8DD-0B20F0AE4287}" srcOrd="3" destOrd="0" parTransId="{55C8F034-7CE7-43E3-9A00-2E39971C06F9}" sibTransId="{4A5824E8-CFB2-457A-A619-5682F3FDABA2}"/>
    <dgm:cxn modelId="{161AE471-2ABA-4529-98FB-AA8509AA82AE}" type="presOf" srcId="{55C8F034-7CE7-43E3-9A00-2E39971C06F9}" destId="{D1C7FCAC-2CE0-41A5-8BD3-10291AB2F83E}" srcOrd="0" destOrd="0" presId="urn:microsoft.com/office/officeart/2008/layout/HalfCircleOrganizationChart"/>
    <dgm:cxn modelId="{85673795-53C9-43CD-8D47-48919A400541}" type="presOf" srcId="{2101EF0A-571D-4C94-84B3-349442AAAC03}" destId="{15B1CB90-5B32-4EEE-9BA0-C6E593A5C85F}" srcOrd="0" destOrd="0" presId="urn:microsoft.com/office/officeart/2008/layout/HalfCircleOrganizationChart"/>
    <dgm:cxn modelId="{A2602DC2-C35E-4B28-AD03-A389EDE9FDA8}" srcId="{D13CB906-5909-4278-B2B9-36A019B66061}" destId="{ECFBFB7D-CF24-4E56-8870-D805C45F7E6B}" srcOrd="1" destOrd="0" parTransId="{2101EF0A-571D-4C94-84B3-349442AAAC03}" sibTransId="{F35980CF-F10B-4EDD-9865-4796F0ACD293}"/>
    <dgm:cxn modelId="{3BC8D757-B66D-43D1-B75A-8FF4F169228D}" type="presOf" srcId="{75920A1B-7F71-4477-A859-8C376B0E1884}" destId="{01D68B7C-53A4-485F-A43F-F340E7E0EC0F}" srcOrd="0" destOrd="0" presId="urn:microsoft.com/office/officeart/2008/layout/HalfCircleOrganizationChart"/>
    <dgm:cxn modelId="{9E41AD34-8ACE-487D-B614-9ECCD18AB8CC}" type="presOf" srcId="{AEC1DA16-A9C9-456B-8E4E-12739F1DDBAD}" destId="{101C31AB-4FE2-451D-86B3-945A149C6AB0}" srcOrd="0" destOrd="0" presId="urn:microsoft.com/office/officeart/2008/layout/HalfCircleOrganizationChart"/>
    <dgm:cxn modelId="{62A9243C-E913-4B10-846D-662C6E551F95}" type="presOf" srcId="{C6D6D895-7F4F-4E22-BA4C-E5EDEE31B013}" destId="{7F6BCFB9-74B1-42D5-B92F-D56E548103F1}" srcOrd="1" destOrd="0" presId="urn:microsoft.com/office/officeart/2008/layout/HalfCircleOrganizationChart"/>
    <dgm:cxn modelId="{2DA3BDFF-E0A8-4A18-9BBB-47FB88A21B21}" type="presOf" srcId="{8D2A1836-1F54-40DD-B8DD-0B20F0AE4287}" destId="{6924A5E7-08CA-4AE4-B5B1-287DD9C74946}" srcOrd="1" destOrd="0" presId="urn:microsoft.com/office/officeart/2008/layout/HalfCircleOrganizationChart"/>
    <dgm:cxn modelId="{01A631C5-8929-44FC-B69B-3DC3844EE35B}" type="presOf" srcId="{D13CB906-5909-4278-B2B9-36A019B66061}" destId="{AD82461D-F9A2-4C7A-9BD1-311001AEE245}" srcOrd="0" destOrd="0" presId="urn:microsoft.com/office/officeart/2008/layout/HalfCircleOrganizationChart"/>
    <dgm:cxn modelId="{98943E1F-C4FE-414F-8A3B-49AE7BE09A5C}" type="presOf" srcId="{DE778C0D-E56C-456F-B27C-B275E5BBC74E}" destId="{270D7146-3592-45D5-99A4-AD78D580B719}" srcOrd="1" destOrd="0" presId="urn:microsoft.com/office/officeart/2008/layout/HalfCircleOrganizationChart"/>
    <dgm:cxn modelId="{A482D0D3-E551-40CD-B143-BE9B40400B71}" type="presOf" srcId="{D13CB906-5909-4278-B2B9-36A019B66061}" destId="{5164B4AF-8A90-4ACF-84DD-638EC8FE9726}" srcOrd="1" destOrd="0" presId="urn:microsoft.com/office/officeart/2008/layout/HalfCircleOrganizationChart"/>
    <dgm:cxn modelId="{AE78E3D0-20A7-4D0F-BCBC-1B0979A7850B}" type="presOf" srcId="{DE778C0D-E56C-456F-B27C-B275E5BBC74E}" destId="{FACE4677-AA9D-49B2-B8C4-133A4448DCF0}" srcOrd="0" destOrd="0" presId="urn:microsoft.com/office/officeart/2008/layout/HalfCircleOrganizationChart"/>
    <dgm:cxn modelId="{2D24FDBC-51BE-49E4-A2D2-6BCEE2513329}" type="presOf" srcId="{1083D635-CC2C-4347-8B76-F4A1955286AB}" destId="{63FE295B-C9F5-4585-8013-2D620E84F698}" srcOrd="0" destOrd="0" presId="urn:microsoft.com/office/officeart/2008/layout/HalfCircleOrganizationChart"/>
    <dgm:cxn modelId="{0CC85AB8-B92A-4367-8E89-EC4481B79A88}" srcId="{1083D635-CC2C-4347-8B76-F4A1955286AB}" destId="{D13CB906-5909-4278-B2B9-36A019B66061}" srcOrd="0" destOrd="0" parTransId="{CA8D784B-7892-4EB3-857F-4A773FAA3E6B}" sibTransId="{CCFB5B42-97F7-4A03-BAE4-87AC74B77FEF}"/>
    <dgm:cxn modelId="{EF26CC24-1C92-49B8-AD90-DE222EBD0377}" type="presOf" srcId="{8D2A1836-1F54-40DD-B8DD-0B20F0AE4287}" destId="{6A686E8E-EC22-4A0F-AB52-61D271C38575}" srcOrd="0" destOrd="0" presId="urn:microsoft.com/office/officeart/2008/layout/HalfCircleOrganizationChart"/>
    <dgm:cxn modelId="{55EA34F5-9D54-4E88-89E4-014CCC821394}" type="presOf" srcId="{C6D6D895-7F4F-4E22-BA4C-E5EDEE31B013}" destId="{DEE010E8-5B8B-4E96-B47F-C89E1D95DBE2}" srcOrd="0" destOrd="0" presId="urn:microsoft.com/office/officeart/2008/layout/HalfCircleOrganizationChart"/>
    <dgm:cxn modelId="{061A57B4-44EB-4320-AE20-AB2BE078882D}" srcId="{D13CB906-5909-4278-B2B9-36A019B66061}" destId="{DE778C0D-E56C-456F-B27C-B275E5BBC74E}" srcOrd="0" destOrd="0" parTransId="{75920A1B-7F71-4477-A859-8C376B0E1884}" sibTransId="{A5DAC844-25B8-4A3D-BEA8-4D21D501387C}"/>
    <dgm:cxn modelId="{4AF56511-97FB-486F-A28B-889879A56F63}" srcId="{D13CB906-5909-4278-B2B9-36A019B66061}" destId="{C6D6D895-7F4F-4E22-BA4C-E5EDEE31B013}" srcOrd="2" destOrd="0" parTransId="{AEC1DA16-A9C9-456B-8E4E-12739F1DDBAD}" sibTransId="{D9BB953C-D63C-4C86-9215-F2BDBCA878C1}"/>
    <dgm:cxn modelId="{85129B7A-7170-4130-A579-4F50236A04AF}" type="presParOf" srcId="{63FE295B-C9F5-4585-8013-2D620E84F698}" destId="{C3908A7E-CCC0-4A7B-BDE4-A4A09C67308B}" srcOrd="0" destOrd="0" presId="urn:microsoft.com/office/officeart/2008/layout/HalfCircleOrganizationChart"/>
    <dgm:cxn modelId="{23AC73F4-28F0-4D09-AB38-CD20B527A982}" type="presParOf" srcId="{C3908A7E-CCC0-4A7B-BDE4-A4A09C67308B}" destId="{009FFCAC-CE96-4BD3-9674-3F18AA6D0D05}" srcOrd="0" destOrd="0" presId="urn:microsoft.com/office/officeart/2008/layout/HalfCircleOrganizationChart"/>
    <dgm:cxn modelId="{7AAF4D2E-F155-421A-A1BA-64B0252063B8}" type="presParOf" srcId="{009FFCAC-CE96-4BD3-9674-3F18AA6D0D05}" destId="{AD82461D-F9A2-4C7A-9BD1-311001AEE245}" srcOrd="0" destOrd="0" presId="urn:microsoft.com/office/officeart/2008/layout/HalfCircleOrganizationChart"/>
    <dgm:cxn modelId="{5E84CB34-0186-4ED1-91DE-2C1C82CA8D60}" type="presParOf" srcId="{009FFCAC-CE96-4BD3-9674-3F18AA6D0D05}" destId="{779F59FB-8815-4DC1-B6F8-35B392D050AF}" srcOrd="1" destOrd="0" presId="urn:microsoft.com/office/officeart/2008/layout/HalfCircleOrganizationChart"/>
    <dgm:cxn modelId="{F6ED4CF1-BCD9-418F-8BAE-80B999864A8F}" type="presParOf" srcId="{009FFCAC-CE96-4BD3-9674-3F18AA6D0D05}" destId="{249DB3A6-8F92-4332-B7CC-7125EAC9E079}" srcOrd="2" destOrd="0" presId="urn:microsoft.com/office/officeart/2008/layout/HalfCircleOrganizationChart"/>
    <dgm:cxn modelId="{37A89EC9-AFEA-413E-8EF3-B695C4BA08B7}" type="presParOf" srcId="{009FFCAC-CE96-4BD3-9674-3F18AA6D0D05}" destId="{5164B4AF-8A90-4ACF-84DD-638EC8FE9726}" srcOrd="3" destOrd="0" presId="urn:microsoft.com/office/officeart/2008/layout/HalfCircleOrganizationChart"/>
    <dgm:cxn modelId="{2AD9CEC5-63A8-4AA4-93EB-AE65EB8A1026}" type="presParOf" srcId="{C3908A7E-CCC0-4A7B-BDE4-A4A09C67308B}" destId="{5980CA51-2C68-4C60-BE65-D34C0F363DEB}" srcOrd="1" destOrd="0" presId="urn:microsoft.com/office/officeart/2008/layout/HalfCircleOrganizationChart"/>
    <dgm:cxn modelId="{9D4507C9-C3BE-40EE-BAC8-9017291CA341}" type="presParOf" srcId="{5980CA51-2C68-4C60-BE65-D34C0F363DEB}" destId="{15B1CB90-5B32-4EEE-9BA0-C6E593A5C85F}" srcOrd="0" destOrd="0" presId="urn:microsoft.com/office/officeart/2008/layout/HalfCircleOrganizationChart"/>
    <dgm:cxn modelId="{8FF0DF14-2F16-48F2-AC5F-DAAA20207CAB}" type="presParOf" srcId="{5980CA51-2C68-4C60-BE65-D34C0F363DEB}" destId="{8EF3C21B-EE0B-4456-A12E-92225463FD3B}" srcOrd="1" destOrd="0" presId="urn:microsoft.com/office/officeart/2008/layout/HalfCircleOrganizationChart"/>
    <dgm:cxn modelId="{3C78F79D-6C8B-4C33-8C10-E01EDB10DCEA}" type="presParOf" srcId="{8EF3C21B-EE0B-4456-A12E-92225463FD3B}" destId="{CB9A360C-3104-43F7-834B-3220395B5043}" srcOrd="0" destOrd="0" presId="urn:microsoft.com/office/officeart/2008/layout/HalfCircleOrganizationChart"/>
    <dgm:cxn modelId="{DA65BF7D-C483-452C-8FE8-C43DE0EEEFC6}" type="presParOf" srcId="{CB9A360C-3104-43F7-834B-3220395B5043}" destId="{930D0B0A-F922-42C5-9646-E81EC054FB8C}" srcOrd="0" destOrd="0" presId="urn:microsoft.com/office/officeart/2008/layout/HalfCircleOrganizationChart"/>
    <dgm:cxn modelId="{5A248DCB-165B-4644-A846-D427ADE5D1DB}" type="presParOf" srcId="{CB9A360C-3104-43F7-834B-3220395B5043}" destId="{61656173-D585-450D-A86D-83B24F604867}" srcOrd="1" destOrd="0" presId="urn:microsoft.com/office/officeart/2008/layout/HalfCircleOrganizationChart"/>
    <dgm:cxn modelId="{1EC13C35-2F19-46EA-A70C-14B5270FB8D2}" type="presParOf" srcId="{CB9A360C-3104-43F7-834B-3220395B5043}" destId="{E4C069A2-B92E-4C60-ABDC-1E683C19D377}" srcOrd="2" destOrd="0" presId="urn:microsoft.com/office/officeart/2008/layout/HalfCircleOrganizationChart"/>
    <dgm:cxn modelId="{F97D973A-ED6B-4B86-B553-364100AF8A5D}" type="presParOf" srcId="{CB9A360C-3104-43F7-834B-3220395B5043}" destId="{2E3DC0B7-EA60-4C07-9099-71530D5AE7B7}" srcOrd="3" destOrd="0" presId="urn:microsoft.com/office/officeart/2008/layout/HalfCircleOrganizationChart"/>
    <dgm:cxn modelId="{CA71FF17-7C27-4399-843B-BC52889C4E36}" type="presParOf" srcId="{8EF3C21B-EE0B-4456-A12E-92225463FD3B}" destId="{5EB7C1C7-1DC6-4C0D-83FF-AA93DCE2D6DA}" srcOrd="1" destOrd="0" presId="urn:microsoft.com/office/officeart/2008/layout/HalfCircleOrganizationChart"/>
    <dgm:cxn modelId="{257CBE45-0079-4E1C-B62F-0C5557EEF6E6}" type="presParOf" srcId="{8EF3C21B-EE0B-4456-A12E-92225463FD3B}" destId="{3BBD399F-C8B3-4AB3-A113-AA0445BE3C57}" srcOrd="2" destOrd="0" presId="urn:microsoft.com/office/officeart/2008/layout/HalfCircleOrganizationChart"/>
    <dgm:cxn modelId="{92AE18A1-8D98-4B47-9ED0-ADFCBFA5D968}" type="presParOf" srcId="{5980CA51-2C68-4C60-BE65-D34C0F363DEB}" destId="{101C31AB-4FE2-451D-86B3-945A149C6AB0}" srcOrd="2" destOrd="0" presId="urn:microsoft.com/office/officeart/2008/layout/HalfCircleOrganizationChart"/>
    <dgm:cxn modelId="{D6DACA06-2E15-4566-B6F8-01ABAF7B37EE}" type="presParOf" srcId="{5980CA51-2C68-4C60-BE65-D34C0F363DEB}" destId="{14060A55-8B52-44AA-938E-C5D748681A04}" srcOrd="3" destOrd="0" presId="urn:microsoft.com/office/officeart/2008/layout/HalfCircleOrganizationChart"/>
    <dgm:cxn modelId="{80981F60-E7A2-4788-B96E-622FB8D41EC8}" type="presParOf" srcId="{14060A55-8B52-44AA-938E-C5D748681A04}" destId="{A9373B75-CFCB-42A3-8692-1F9A89CB1D08}" srcOrd="0" destOrd="0" presId="urn:microsoft.com/office/officeart/2008/layout/HalfCircleOrganizationChart"/>
    <dgm:cxn modelId="{E1E08B87-BEF7-4932-A436-6BA5DE0DBCDB}" type="presParOf" srcId="{A9373B75-CFCB-42A3-8692-1F9A89CB1D08}" destId="{DEE010E8-5B8B-4E96-B47F-C89E1D95DBE2}" srcOrd="0" destOrd="0" presId="urn:microsoft.com/office/officeart/2008/layout/HalfCircleOrganizationChart"/>
    <dgm:cxn modelId="{8CCB58C4-3A16-4748-969B-010419647C8F}" type="presParOf" srcId="{A9373B75-CFCB-42A3-8692-1F9A89CB1D08}" destId="{4DF581B9-1A18-4203-81B6-68C7D4846386}" srcOrd="1" destOrd="0" presId="urn:microsoft.com/office/officeart/2008/layout/HalfCircleOrganizationChart"/>
    <dgm:cxn modelId="{5EA7BC75-D88E-4263-B5B3-1C67A732AE82}" type="presParOf" srcId="{A9373B75-CFCB-42A3-8692-1F9A89CB1D08}" destId="{2E8AF89B-A861-4276-899C-F519183FDD91}" srcOrd="2" destOrd="0" presId="urn:microsoft.com/office/officeart/2008/layout/HalfCircleOrganizationChart"/>
    <dgm:cxn modelId="{D3971340-67BC-4D6B-B3E1-061BB650CCB2}" type="presParOf" srcId="{A9373B75-CFCB-42A3-8692-1F9A89CB1D08}" destId="{7F6BCFB9-74B1-42D5-B92F-D56E548103F1}" srcOrd="3" destOrd="0" presId="urn:microsoft.com/office/officeart/2008/layout/HalfCircleOrganizationChart"/>
    <dgm:cxn modelId="{EE9CEAF3-F8C5-46EA-A8C9-D25ADBEC38B1}" type="presParOf" srcId="{14060A55-8B52-44AA-938E-C5D748681A04}" destId="{E82FECC0-C2CC-4C8E-B576-5EBBEAB61464}" srcOrd="1" destOrd="0" presId="urn:microsoft.com/office/officeart/2008/layout/HalfCircleOrganizationChart"/>
    <dgm:cxn modelId="{2F07EECC-E0CB-42E6-8AFB-B66FA3EE769A}" type="presParOf" srcId="{14060A55-8B52-44AA-938E-C5D748681A04}" destId="{722FBA47-D070-4A5B-9B29-A781319EC908}" srcOrd="2" destOrd="0" presId="urn:microsoft.com/office/officeart/2008/layout/HalfCircleOrganizationChart"/>
    <dgm:cxn modelId="{B84FA810-C413-4B52-A8C0-954EF918680F}" type="presParOf" srcId="{5980CA51-2C68-4C60-BE65-D34C0F363DEB}" destId="{D1C7FCAC-2CE0-41A5-8BD3-10291AB2F83E}" srcOrd="4" destOrd="0" presId="urn:microsoft.com/office/officeart/2008/layout/HalfCircleOrganizationChart"/>
    <dgm:cxn modelId="{32709644-9785-4484-B5FA-AB3B8BD285C8}" type="presParOf" srcId="{5980CA51-2C68-4C60-BE65-D34C0F363DEB}" destId="{4CF6B6A6-60BD-477B-A1E5-FE7B9D7BD9A5}" srcOrd="5" destOrd="0" presId="urn:microsoft.com/office/officeart/2008/layout/HalfCircleOrganizationChart"/>
    <dgm:cxn modelId="{09B56440-3329-45DD-9291-A90B6AB99760}" type="presParOf" srcId="{4CF6B6A6-60BD-477B-A1E5-FE7B9D7BD9A5}" destId="{F4B3F892-4E96-4A28-BAC3-646ABBA67560}" srcOrd="0" destOrd="0" presId="urn:microsoft.com/office/officeart/2008/layout/HalfCircleOrganizationChart"/>
    <dgm:cxn modelId="{5718988C-6062-4335-A17B-854789235B8B}" type="presParOf" srcId="{F4B3F892-4E96-4A28-BAC3-646ABBA67560}" destId="{6A686E8E-EC22-4A0F-AB52-61D271C38575}" srcOrd="0" destOrd="0" presId="urn:microsoft.com/office/officeart/2008/layout/HalfCircleOrganizationChart"/>
    <dgm:cxn modelId="{38127A64-BE5D-44A9-A228-8BD15CCF6E0F}" type="presParOf" srcId="{F4B3F892-4E96-4A28-BAC3-646ABBA67560}" destId="{C7C9A57C-C612-429D-929F-9519B336CBF8}" srcOrd="1" destOrd="0" presId="urn:microsoft.com/office/officeart/2008/layout/HalfCircleOrganizationChart"/>
    <dgm:cxn modelId="{096EDF73-0C13-4AA6-A90D-D8A5725912BD}" type="presParOf" srcId="{F4B3F892-4E96-4A28-BAC3-646ABBA67560}" destId="{319C7F89-9B52-4500-AD0D-3B450F95AF0E}" srcOrd="2" destOrd="0" presId="urn:microsoft.com/office/officeart/2008/layout/HalfCircleOrganizationChart"/>
    <dgm:cxn modelId="{58E36B00-3942-4CB5-948F-4FCFB2CC4AD1}" type="presParOf" srcId="{F4B3F892-4E96-4A28-BAC3-646ABBA67560}" destId="{6924A5E7-08CA-4AE4-B5B1-287DD9C74946}" srcOrd="3" destOrd="0" presId="urn:microsoft.com/office/officeart/2008/layout/HalfCircleOrganizationChart"/>
    <dgm:cxn modelId="{FBD5F224-D4D2-4E6B-B42C-18048F1500FE}" type="presParOf" srcId="{4CF6B6A6-60BD-477B-A1E5-FE7B9D7BD9A5}" destId="{BF2CFDB0-E558-44BB-9A55-E3CB37E86D09}" srcOrd="1" destOrd="0" presId="urn:microsoft.com/office/officeart/2008/layout/HalfCircleOrganizationChart"/>
    <dgm:cxn modelId="{D5900752-4ECF-463A-A74C-9F8D12A36D75}" type="presParOf" srcId="{4CF6B6A6-60BD-477B-A1E5-FE7B9D7BD9A5}" destId="{D1CB4493-FB7D-448D-9680-781396697B13}" srcOrd="2" destOrd="0" presId="urn:microsoft.com/office/officeart/2008/layout/HalfCircleOrganizationChart"/>
    <dgm:cxn modelId="{820519B8-9E34-4B53-AC3D-A8179A139246}" type="presParOf" srcId="{C3908A7E-CCC0-4A7B-BDE4-A4A09C67308B}" destId="{AAF29E6E-46C6-40B4-9A13-8DD78BEEA7AC}" srcOrd="2" destOrd="0" presId="urn:microsoft.com/office/officeart/2008/layout/HalfCircleOrganizationChart"/>
    <dgm:cxn modelId="{48B14A91-7397-4725-BB47-8BC3D1462988}" type="presParOf" srcId="{AAF29E6E-46C6-40B4-9A13-8DD78BEEA7AC}" destId="{01D68B7C-53A4-485F-A43F-F340E7E0EC0F}" srcOrd="0" destOrd="0" presId="urn:microsoft.com/office/officeart/2008/layout/HalfCircleOrganizationChart"/>
    <dgm:cxn modelId="{3C1DD37E-2C72-4E86-B225-EC1F745F335B}" type="presParOf" srcId="{AAF29E6E-46C6-40B4-9A13-8DD78BEEA7AC}" destId="{AF2F72F1-1D4D-43AC-BE6C-15752E15E08E}" srcOrd="1" destOrd="0" presId="urn:microsoft.com/office/officeart/2008/layout/HalfCircleOrganizationChart"/>
    <dgm:cxn modelId="{5E0DF1DA-E801-48E6-9783-E405CDF6F003}" type="presParOf" srcId="{AF2F72F1-1D4D-43AC-BE6C-15752E15E08E}" destId="{50E9A55D-A7C1-47F4-B032-13E49CB4B3AB}" srcOrd="0" destOrd="0" presId="urn:microsoft.com/office/officeart/2008/layout/HalfCircleOrganizationChart"/>
    <dgm:cxn modelId="{9820AF32-C0D0-4CBC-A218-8F90072FDB64}" type="presParOf" srcId="{50E9A55D-A7C1-47F4-B032-13E49CB4B3AB}" destId="{FACE4677-AA9D-49B2-B8C4-133A4448DCF0}" srcOrd="0" destOrd="0" presId="urn:microsoft.com/office/officeart/2008/layout/HalfCircleOrganizationChart"/>
    <dgm:cxn modelId="{3F5785FD-5624-4EE1-AC13-E2C9716B2195}" type="presParOf" srcId="{50E9A55D-A7C1-47F4-B032-13E49CB4B3AB}" destId="{C96120B2-BA8F-4BA1-82D3-748C2AF97CB6}" srcOrd="1" destOrd="0" presId="urn:microsoft.com/office/officeart/2008/layout/HalfCircleOrganizationChart"/>
    <dgm:cxn modelId="{2BE412E7-DF7A-4192-927C-7D1E93624464}" type="presParOf" srcId="{50E9A55D-A7C1-47F4-B032-13E49CB4B3AB}" destId="{59909657-5F53-4F27-B3E7-64A4A50C370E}" srcOrd="2" destOrd="0" presId="urn:microsoft.com/office/officeart/2008/layout/HalfCircleOrganizationChart"/>
    <dgm:cxn modelId="{0560EBE3-A458-4EE8-8DEF-00B3A08499A4}" type="presParOf" srcId="{50E9A55D-A7C1-47F4-B032-13E49CB4B3AB}" destId="{270D7146-3592-45D5-99A4-AD78D580B719}" srcOrd="3" destOrd="0" presId="urn:microsoft.com/office/officeart/2008/layout/HalfCircleOrganizationChart"/>
    <dgm:cxn modelId="{A5B0C228-0B43-4792-812F-87E9280F7452}" type="presParOf" srcId="{AF2F72F1-1D4D-43AC-BE6C-15752E15E08E}" destId="{E7B073CC-9A24-47C2-B12D-5722FB663938}" srcOrd="1" destOrd="0" presId="urn:microsoft.com/office/officeart/2008/layout/HalfCircleOrganizationChart"/>
    <dgm:cxn modelId="{C45EF5E1-ACC3-4FAF-B723-CBC7282055F9}" type="presParOf" srcId="{AF2F72F1-1D4D-43AC-BE6C-15752E15E08E}" destId="{713DE67B-EE00-4FA2-A0C6-0BFB9F8180D7}" srcOrd="2" destOrd="0" presId="urn:microsoft.com/office/officeart/2008/layout/HalfCircleOrganizationChart"/>
  </dgm:cxnLst>
  <dgm:bg/>
  <dgm:whole/>
  <dgm:extLst>
    <a:ext uri="http://schemas.microsoft.com/office/drawing/2008/diagram">
      <dsp:dataModelExt xmlns=""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1D68B7C-53A4-485F-A43F-F340E7E0EC0F}">
      <dsp:nvSpPr>
        <dsp:cNvPr id="0" name=""/>
        <dsp:cNvSpPr/>
      </dsp:nvSpPr>
      <dsp:spPr>
        <a:xfrm>
          <a:off x="3310552" y="1202099"/>
          <a:ext cx="995908" cy="719933"/>
        </a:xfrm>
        <a:custGeom>
          <a:avLst/>
          <a:gdLst/>
          <a:ahLst/>
          <a:cxnLst/>
          <a:rect l="0" t="0" r="0" b="0"/>
          <a:pathLst>
            <a:path>
              <a:moveTo>
                <a:pt x="995908" y="0"/>
              </a:moveTo>
              <a:lnTo>
                <a:pt x="995908" y="719933"/>
              </a:lnTo>
              <a:lnTo>
                <a:pt x="0" y="719933"/>
              </a:lnTo>
            </a:path>
          </a:pathLst>
        </a:custGeom>
        <a:noFill/>
        <a:ln w="12700" cap="flat" cmpd="sng" algn="ctr">
          <a:solidFill>
            <a:schemeClr val="tx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C7FCAC-2CE0-41A5-8BD3-10291AB2F83E}">
      <dsp:nvSpPr>
        <dsp:cNvPr id="0" name=""/>
        <dsp:cNvSpPr/>
      </dsp:nvSpPr>
      <dsp:spPr>
        <a:xfrm>
          <a:off x="4306460" y="1202099"/>
          <a:ext cx="2903732" cy="2207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5820"/>
              </a:lnTo>
              <a:lnTo>
                <a:pt x="2903732" y="1955820"/>
              </a:lnTo>
              <a:lnTo>
                <a:pt x="2903732" y="2207796"/>
              </a:lnTo>
            </a:path>
          </a:pathLst>
        </a:custGeom>
        <a:noFill/>
        <a:ln w="12700" cap="flat" cmpd="sng" algn="ctr">
          <a:solidFill>
            <a:schemeClr val="tx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1C31AB-4FE2-451D-86B3-945A149C6AB0}">
      <dsp:nvSpPr>
        <dsp:cNvPr id="0" name=""/>
        <dsp:cNvSpPr/>
      </dsp:nvSpPr>
      <dsp:spPr>
        <a:xfrm>
          <a:off x="4260740" y="1202099"/>
          <a:ext cx="91440" cy="22077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07796"/>
              </a:lnTo>
            </a:path>
          </a:pathLst>
        </a:custGeom>
        <a:noFill/>
        <a:ln w="12700" cap="flat" cmpd="sng" algn="ctr">
          <a:solidFill>
            <a:schemeClr val="tx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B1CB90-5B32-4EEE-9BA0-C6E593A5C85F}">
      <dsp:nvSpPr>
        <dsp:cNvPr id="0" name=""/>
        <dsp:cNvSpPr/>
      </dsp:nvSpPr>
      <dsp:spPr>
        <a:xfrm>
          <a:off x="1402727" y="1202099"/>
          <a:ext cx="2903732" cy="2207796"/>
        </a:xfrm>
        <a:custGeom>
          <a:avLst/>
          <a:gdLst/>
          <a:ahLst/>
          <a:cxnLst/>
          <a:rect l="0" t="0" r="0" b="0"/>
          <a:pathLst>
            <a:path>
              <a:moveTo>
                <a:pt x="2903732" y="0"/>
              </a:moveTo>
              <a:lnTo>
                <a:pt x="2903732" y="1955820"/>
              </a:lnTo>
              <a:lnTo>
                <a:pt x="0" y="1955820"/>
              </a:lnTo>
              <a:lnTo>
                <a:pt x="0" y="2207796"/>
              </a:lnTo>
            </a:path>
          </a:pathLst>
        </a:custGeom>
        <a:noFill/>
        <a:ln w="12700" cap="flat" cmpd="sng" algn="ctr">
          <a:solidFill>
            <a:schemeClr val="tx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9F59FB-8815-4DC1-B6F8-35B392D050AF}">
      <dsp:nvSpPr>
        <dsp:cNvPr id="0" name=""/>
        <dsp:cNvSpPr/>
      </dsp:nvSpPr>
      <dsp:spPr>
        <a:xfrm>
          <a:off x="3706515" y="2209"/>
          <a:ext cx="1199889" cy="1199889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tx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9DB3A6-8F92-4332-B7CC-7125EAC9E079}">
      <dsp:nvSpPr>
        <dsp:cNvPr id="0" name=""/>
        <dsp:cNvSpPr/>
      </dsp:nvSpPr>
      <dsp:spPr>
        <a:xfrm>
          <a:off x="3706515" y="2209"/>
          <a:ext cx="1199889" cy="1199889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tx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82461D-F9A2-4C7A-9BD1-311001AEE245}">
      <dsp:nvSpPr>
        <dsp:cNvPr id="0" name=""/>
        <dsp:cNvSpPr/>
      </dsp:nvSpPr>
      <dsp:spPr>
        <a:xfrm>
          <a:off x="3106570" y="218189"/>
          <a:ext cx="2399779" cy="76792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smtClean="0"/>
            <a:t> </a:t>
          </a:r>
          <a:endParaRPr lang="en-US" sz="5000" kern="1200" dirty="0"/>
        </a:p>
      </dsp:txBody>
      <dsp:txXfrm>
        <a:off x="3106570" y="218189"/>
        <a:ext cx="2399779" cy="767929"/>
      </dsp:txXfrm>
    </dsp:sp>
    <dsp:sp modelId="{61656173-D585-450D-A86D-83B24F604867}">
      <dsp:nvSpPr>
        <dsp:cNvPr id="0" name=""/>
        <dsp:cNvSpPr/>
      </dsp:nvSpPr>
      <dsp:spPr>
        <a:xfrm>
          <a:off x="802782" y="3409896"/>
          <a:ext cx="1199889" cy="1199889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tx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C069A2-B92E-4C60-ABDC-1E683C19D377}">
      <dsp:nvSpPr>
        <dsp:cNvPr id="0" name=""/>
        <dsp:cNvSpPr/>
      </dsp:nvSpPr>
      <dsp:spPr>
        <a:xfrm>
          <a:off x="802782" y="3409896"/>
          <a:ext cx="1199889" cy="1199889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tx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0D0B0A-F922-42C5-9646-E81EC054FB8C}">
      <dsp:nvSpPr>
        <dsp:cNvPr id="0" name=""/>
        <dsp:cNvSpPr/>
      </dsp:nvSpPr>
      <dsp:spPr>
        <a:xfrm>
          <a:off x="202837" y="3625876"/>
          <a:ext cx="2399779" cy="76792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smtClean="0"/>
            <a:t> </a:t>
          </a:r>
          <a:endParaRPr lang="en-US" sz="5000" kern="1200" dirty="0"/>
        </a:p>
      </dsp:txBody>
      <dsp:txXfrm>
        <a:off x="202837" y="3625876"/>
        <a:ext cx="2399779" cy="767929"/>
      </dsp:txXfrm>
    </dsp:sp>
    <dsp:sp modelId="{4DF581B9-1A18-4203-81B6-68C7D4846386}">
      <dsp:nvSpPr>
        <dsp:cNvPr id="0" name=""/>
        <dsp:cNvSpPr/>
      </dsp:nvSpPr>
      <dsp:spPr>
        <a:xfrm>
          <a:off x="3706515" y="3409896"/>
          <a:ext cx="1199889" cy="1199889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tx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8AF89B-A861-4276-899C-F519183FDD91}">
      <dsp:nvSpPr>
        <dsp:cNvPr id="0" name=""/>
        <dsp:cNvSpPr/>
      </dsp:nvSpPr>
      <dsp:spPr>
        <a:xfrm>
          <a:off x="3706515" y="3409896"/>
          <a:ext cx="1199889" cy="1199889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tx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E010E8-5B8B-4E96-B47F-C89E1D95DBE2}">
      <dsp:nvSpPr>
        <dsp:cNvPr id="0" name=""/>
        <dsp:cNvSpPr/>
      </dsp:nvSpPr>
      <dsp:spPr>
        <a:xfrm>
          <a:off x="3106570" y="3625876"/>
          <a:ext cx="2399779" cy="76792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smtClean="0"/>
            <a:t> </a:t>
          </a:r>
          <a:endParaRPr lang="en-US" sz="5000" kern="1200" dirty="0"/>
        </a:p>
      </dsp:txBody>
      <dsp:txXfrm>
        <a:off x="3106570" y="3625876"/>
        <a:ext cx="2399779" cy="767929"/>
      </dsp:txXfrm>
    </dsp:sp>
    <dsp:sp modelId="{C7C9A57C-C612-429D-929F-9519B336CBF8}">
      <dsp:nvSpPr>
        <dsp:cNvPr id="0" name=""/>
        <dsp:cNvSpPr/>
      </dsp:nvSpPr>
      <dsp:spPr>
        <a:xfrm>
          <a:off x="6610248" y="3409896"/>
          <a:ext cx="1199889" cy="1199889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tx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9C7F89-9B52-4500-AD0D-3B450F95AF0E}">
      <dsp:nvSpPr>
        <dsp:cNvPr id="0" name=""/>
        <dsp:cNvSpPr/>
      </dsp:nvSpPr>
      <dsp:spPr>
        <a:xfrm>
          <a:off x="6610248" y="3409896"/>
          <a:ext cx="1199889" cy="1199889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tx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686E8E-EC22-4A0F-AB52-61D271C38575}">
      <dsp:nvSpPr>
        <dsp:cNvPr id="0" name=""/>
        <dsp:cNvSpPr/>
      </dsp:nvSpPr>
      <dsp:spPr>
        <a:xfrm>
          <a:off x="6010303" y="3625876"/>
          <a:ext cx="2399779" cy="76792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smtClean="0"/>
            <a:t> </a:t>
          </a:r>
          <a:endParaRPr lang="en-US" sz="5000" kern="1200" dirty="0"/>
        </a:p>
      </dsp:txBody>
      <dsp:txXfrm>
        <a:off x="6010303" y="3625876"/>
        <a:ext cx="2399779" cy="767929"/>
      </dsp:txXfrm>
    </dsp:sp>
    <dsp:sp modelId="{C96120B2-BA8F-4BA1-82D3-748C2AF97CB6}">
      <dsp:nvSpPr>
        <dsp:cNvPr id="0" name=""/>
        <dsp:cNvSpPr/>
      </dsp:nvSpPr>
      <dsp:spPr>
        <a:xfrm>
          <a:off x="2254649" y="1706053"/>
          <a:ext cx="1199889" cy="1199889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tx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909657-5F53-4F27-B3E7-64A4A50C370E}">
      <dsp:nvSpPr>
        <dsp:cNvPr id="0" name=""/>
        <dsp:cNvSpPr/>
      </dsp:nvSpPr>
      <dsp:spPr>
        <a:xfrm>
          <a:off x="2254649" y="1706053"/>
          <a:ext cx="1199889" cy="1199889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tx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CE4677-AA9D-49B2-B8C4-133A4448DCF0}">
      <dsp:nvSpPr>
        <dsp:cNvPr id="0" name=""/>
        <dsp:cNvSpPr/>
      </dsp:nvSpPr>
      <dsp:spPr>
        <a:xfrm>
          <a:off x="1654704" y="1922033"/>
          <a:ext cx="2399779" cy="76792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smtClean="0"/>
            <a:t> </a:t>
          </a:r>
          <a:endParaRPr lang="en-US" sz="5000" kern="1200" dirty="0"/>
        </a:p>
      </dsp:txBody>
      <dsp:txXfrm>
        <a:off x="1654704" y="1922033"/>
        <a:ext cx="2399779" cy="7679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AC00F-7D99-4F4F-861E-2F40C02035FC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9A94E-F7E6-4329-9B83-1E9F1BB39F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89658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EE083-E94A-447F-89B8-6F0D2C94569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89772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21A43-FAB0-43FC-9B65-BEA65EAD0103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AE16F-3CF6-4EC1-B5E9-A4923624B0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33712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21A43-FAB0-43FC-9B65-BEA65EAD0103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AE16F-3CF6-4EC1-B5E9-A4923624B0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46097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21A43-FAB0-43FC-9B65-BEA65EAD0103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AE16F-3CF6-4EC1-B5E9-A4923624B0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63777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69474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21A43-FAB0-43FC-9B65-BEA65EAD0103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AE16F-3CF6-4EC1-B5E9-A4923624B0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59190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21A43-FAB0-43FC-9B65-BEA65EAD0103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AE16F-3CF6-4EC1-B5E9-A4923624B0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60363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21A43-FAB0-43FC-9B65-BEA65EAD0103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AE16F-3CF6-4EC1-B5E9-A4923624B0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34023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21A43-FAB0-43FC-9B65-BEA65EAD0103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AE16F-3CF6-4EC1-B5E9-A4923624B0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47558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21A43-FAB0-43FC-9B65-BEA65EAD0103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AE16F-3CF6-4EC1-B5E9-A4923624B0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4118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21A43-FAB0-43FC-9B65-BEA65EAD0103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AE16F-3CF6-4EC1-B5E9-A4923624B0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84418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21A43-FAB0-43FC-9B65-BEA65EAD0103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AE16F-3CF6-4EC1-B5E9-A4923624B0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2277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21A43-FAB0-43FC-9B65-BEA65EAD0103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AE16F-3CF6-4EC1-B5E9-A4923624B0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42488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21A43-FAB0-43FC-9B65-BEA65EAD0103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AE16F-3CF6-4EC1-B5E9-A4923624B0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15830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14.png"/><Relationship Id="rId18" Type="http://schemas.microsoft.com/office/2007/relationships/diagramDrawing" Target="../diagrams/drawing1.xml"/><Relationship Id="rId3" Type="http://schemas.openxmlformats.org/officeDocument/2006/relationships/notesSlide" Target="../notesSlides/notesSlide1.xml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13.png"/><Relationship Id="rId17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3.bin"/><Relationship Id="rId1" Type="http://schemas.openxmlformats.org/officeDocument/2006/relationships/vmlDrawing" Target="../drawings/vmlDrawing1.v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12.png"/><Relationship Id="rId5" Type="http://schemas.openxmlformats.org/officeDocument/2006/relationships/diagramData" Target="../diagrams/data1.xml"/><Relationship Id="rId15" Type="http://schemas.openxmlformats.org/officeDocument/2006/relationships/oleObject" Target="../embeddings/oleObject2.bin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16.jpe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Alex\Documents\imag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</p:spPr>
      </p:pic>
      <p:sp>
        <p:nvSpPr>
          <p:cNvPr id="3" name="Parallelogram 2"/>
          <p:cNvSpPr/>
          <p:nvPr/>
        </p:nvSpPr>
        <p:spPr>
          <a:xfrm>
            <a:off x="6212115" y="0"/>
            <a:ext cx="5979885" cy="6858000"/>
          </a:xfrm>
          <a:prstGeom prst="parallelogram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406362" y="3142747"/>
            <a:ext cx="3629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Bebas Neue" panose="020B0606020202050201" pitchFamily="34" charset="0"/>
              </a:rPr>
              <a:t>WIFI SOCIAL LINKS</a:t>
            </a:r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8491637" y="1860143"/>
            <a:ext cx="1458913" cy="1158875"/>
            <a:chOff x="3380" y="1389"/>
            <a:chExt cx="919" cy="730"/>
          </a:xfrm>
          <a:noFill/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735" y="1911"/>
              <a:ext cx="209" cy="208"/>
            </a:xfrm>
            <a:custGeom>
              <a:avLst/>
              <a:gdLst>
                <a:gd name="T0" fmla="*/ 417 w 834"/>
                <a:gd name="T1" fmla="*/ 0 h 835"/>
                <a:gd name="T2" fmla="*/ 469 w 834"/>
                <a:gd name="T3" fmla="*/ 3 h 835"/>
                <a:gd name="T4" fmla="*/ 519 w 834"/>
                <a:gd name="T5" fmla="*/ 12 h 835"/>
                <a:gd name="T6" fmla="*/ 567 w 834"/>
                <a:gd name="T7" fmla="*/ 28 h 835"/>
                <a:gd name="T8" fmla="*/ 612 w 834"/>
                <a:gd name="T9" fmla="*/ 48 h 835"/>
                <a:gd name="T10" fmla="*/ 654 w 834"/>
                <a:gd name="T11" fmla="*/ 75 h 835"/>
                <a:gd name="T12" fmla="*/ 693 w 834"/>
                <a:gd name="T13" fmla="*/ 105 h 835"/>
                <a:gd name="T14" fmla="*/ 728 w 834"/>
                <a:gd name="T15" fmla="*/ 140 h 835"/>
                <a:gd name="T16" fmla="*/ 759 w 834"/>
                <a:gd name="T17" fmla="*/ 179 h 835"/>
                <a:gd name="T18" fmla="*/ 785 w 834"/>
                <a:gd name="T19" fmla="*/ 221 h 835"/>
                <a:gd name="T20" fmla="*/ 805 w 834"/>
                <a:gd name="T21" fmla="*/ 266 h 835"/>
                <a:gd name="T22" fmla="*/ 821 w 834"/>
                <a:gd name="T23" fmla="*/ 315 h 835"/>
                <a:gd name="T24" fmla="*/ 831 w 834"/>
                <a:gd name="T25" fmla="*/ 365 h 835"/>
                <a:gd name="T26" fmla="*/ 834 w 834"/>
                <a:gd name="T27" fmla="*/ 418 h 835"/>
                <a:gd name="T28" fmla="*/ 831 w 834"/>
                <a:gd name="T29" fmla="*/ 470 h 835"/>
                <a:gd name="T30" fmla="*/ 821 w 834"/>
                <a:gd name="T31" fmla="*/ 520 h 835"/>
                <a:gd name="T32" fmla="*/ 805 w 834"/>
                <a:gd name="T33" fmla="*/ 568 h 835"/>
                <a:gd name="T34" fmla="*/ 785 w 834"/>
                <a:gd name="T35" fmla="*/ 613 h 835"/>
                <a:gd name="T36" fmla="*/ 759 w 834"/>
                <a:gd name="T37" fmla="*/ 656 h 835"/>
                <a:gd name="T38" fmla="*/ 728 w 834"/>
                <a:gd name="T39" fmla="*/ 695 h 835"/>
                <a:gd name="T40" fmla="*/ 693 w 834"/>
                <a:gd name="T41" fmla="*/ 729 h 835"/>
                <a:gd name="T42" fmla="*/ 654 w 834"/>
                <a:gd name="T43" fmla="*/ 760 h 835"/>
                <a:gd name="T44" fmla="*/ 612 w 834"/>
                <a:gd name="T45" fmla="*/ 786 h 835"/>
                <a:gd name="T46" fmla="*/ 567 w 834"/>
                <a:gd name="T47" fmla="*/ 806 h 835"/>
                <a:gd name="T48" fmla="*/ 519 w 834"/>
                <a:gd name="T49" fmla="*/ 822 h 835"/>
                <a:gd name="T50" fmla="*/ 469 w 834"/>
                <a:gd name="T51" fmla="*/ 832 h 835"/>
                <a:gd name="T52" fmla="*/ 417 w 834"/>
                <a:gd name="T53" fmla="*/ 835 h 835"/>
                <a:gd name="T54" fmla="*/ 364 w 834"/>
                <a:gd name="T55" fmla="*/ 832 h 835"/>
                <a:gd name="T56" fmla="*/ 314 w 834"/>
                <a:gd name="T57" fmla="*/ 822 h 835"/>
                <a:gd name="T58" fmla="*/ 265 w 834"/>
                <a:gd name="T59" fmla="*/ 806 h 835"/>
                <a:gd name="T60" fmla="*/ 221 w 834"/>
                <a:gd name="T61" fmla="*/ 786 h 835"/>
                <a:gd name="T62" fmla="*/ 178 w 834"/>
                <a:gd name="T63" fmla="*/ 760 h 835"/>
                <a:gd name="T64" fmla="*/ 139 w 834"/>
                <a:gd name="T65" fmla="*/ 729 h 835"/>
                <a:gd name="T66" fmla="*/ 105 w 834"/>
                <a:gd name="T67" fmla="*/ 695 h 835"/>
                <a:gd name="T68" fmla="*/ 75 w 834"/>
                <a:gd name="T69" fmla="*/ 656 h 835"/>
                <a:gd name="T70" fmla="*/ 49 w 834"/>
                <a:gd name="T71" fmla="*/ 613 h 835"/>
                <a:gd name="T72" fmla="*/ 28 w 834"/>
                <a:gd name="T73" fmla="*/ 568 h 835"/>
                <a:gd name="T74" fmla="*/ 12 w 834"/>
                <a:gd name="T75" fmla="*/ 520 h 835"/>
                <a:gd name="T76" fmla="*/ 3 w 834"/>
                <a:gd name="T77" fmla="*/ 470 h 835"/>
                <a:gd name="T78" fmla="*/ 0 w 834"/>
                <a:gd name="T79" fmla="*/ 418 h 835"/>
                <a:gd name="T80" fmla="*/ 3 w 834"/>
                <a:gd name="T81" fmla="*/ 365 h 835"/>
                <a:gd name="T82" fmla="*/ 12 w 834"/>
                <a:gd name="T83" fmla="*/ 315 h 835"/>
                <a:gd name="T84" fmla="*/ 28 w 834"/>
                <a:gd name="T85" fmla="*/ 266 h 835"/>
                <a:gd name="T86" fmla="*/ 49 w 834"/>
                <a:gd name="T87" fmla="*/ 221 h 835"/>
                <a:gd name="T88" fmla="*/ 75 w 834"/>
                <a:gd name="T89" fmla="*/ 179 h 835"/>
                <a:gd name="T90" fmla="*/ 105 w 834"/>
                <a:gd name="T91" fmla="*/ 140 h 835"/>
                <a:gd name="T92" fmla="*/ 139 w 834"/>
                <a:gd name="T93" fmla="*/ 105 h 835"/>
                <a:gd name="T94" fmla="*/ 178 w 834"/>
                <a:gd name="T95" fmla="*/ 75 h 835"/>
                <a:gd name="T96" fmla="*/ 221 w 834"/>
                <a:gd name="T97" fmla="*/ 48 h 835"/>
                <a:gd name="T98" fmla="*/ 265 w 834"/>
                <a:gd name="T99" fmla="*/ 28 h 835"/>
                <a:gd name="T100" fmla="*/ 314 w 834"/>
                <a:gd name="T101" fmla="*/ 12 h 835"/>
                <a:gd name="T102" fmla="*/ 364 w 834"/>
                <a:gd name="T103" fmla="*/ 3 h 835"/>
                <a:gd name="T104" fmla="*/ 417 w 834"/>
                <a:gd name="T105" fmla="*/ 0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34" h="835">
                  <a:moveTo>
                    <a:pt x="417" y="0"/>
                  </a:moveTo>
                  <a:lnTo>
                    <a:pt x="469" y="3"/>
                  </a:lnTo>
                  <a:lnTo>
                    <a:pt x="519" y="12"/>
                  </a:lnTo>
                  <a:lnTo>
                    <a:pt x="567" y="28"/>
                  </a:lnTo>
                  <a:lnTo>
                    <a:pt x="612" y="48"/>
                  </a:lnTo>
                  <a:lnTo>
                    <a:pt x="654" y="75"/>
                  </a:lnTo>
                  <a:lnTo>
                    <a:pt x="693" y="105"/>
                  </a:lnTo>
                  <a:lnTo>
                    <a:pt x="728" y="140"/>
                  </a:lnTo>
                  <a:lnTo>
                    <a:pt x="759" y="179"/>
                  </a:lnTo>
                  <a:lnTo>
                    <a:pt x="785" y="221"/>
                  </a:lnTo>
                  <a:lnTo>
                    <a:pt x="805" y="266"/>
                  </a:lnTo>
                  <a:lnTo>
                    <a:pt x="821" y="315"/>
                  </a:lnTo>
                  <a:lnTo>
                    <a:pt x="831" y="365"/>
                  </a:lnTo>
                  <a:lnTo>
                    <a:pt x="834" y="418"/>
                  </a:lnTo>
                  <a:lnTo>
                    <a:pt x="831" y="470"/>
                  </a:lnTo>
                  <a:lnTo>
                    <a:pt x="821" y="520"/>
                  </a:lnTo>
                  <a:lnTo>
                    <a:pt x="805" y="568"/>
                  </a:lnTo>
                  <a:lnTo>
                    <a:pt x="785" y="613"/>
                  </a:lnTo>
                  <a:lnTo>
                    <a:pt x="759" y="656"/>
                  </a:lnTo>
                  <a:lnTo>
                    <a:pt x="728" y="695"/>
                  </a:lnTo>
                  <a:lnTo>
                    <a:pt x="693" y="729"/>
                  </a:lnTo>
                  <a:lnTo>
                    <a:pt x="654" y="760"/>
                  </a:lnTo>
                  <a:lnTo>
                    <a:pt x="612" y="786"/>
                  </a:lnTo>
                  <a:lnTo>
                    <a:pt x="567" y="806"/>
                  </a:lnTo>
                  <a:lnTo>
                    <a:pt x="519" y="822"/>
                  </a:lnTo>
                  <a:lnTo>
                    <a:pt x="469" y="832"/>
                  </a:lnTo>
                  <a:lnTo>
                    <a:pt x="417" y="835"/>
                  </a:lnTo>
                  <a:lnTo>
                    <a:pt x="364" y="832"/>
                  </a:lnTo>
                  <a:lnTo>
                    <a:pt x="314" y="822"/>
                  </a:lnTo>
                  <a:lnTo>
                    <a:pt x="265" y="806"/>
                  </a:lnTo>
                  <a:lnTo>
                    <a:pt x="221" y="786"/>
                  </a:lnTo>
                  <a:lnTo>
                    <a:pt x="178" y="760"/>
                  </a:lnTo>
                  <a:lnTo>
                    <a:pt x="139" y="729"/>
                  </a:lnTo>
                  <a:lnTo>
                    <a:pt x="105" y="695"/>
                  </a:lnTo>
                  <a:lnTo>
                    <a:pt x="75" y="656"/>
                  </a:lnTo>
                  <a:lnTo>
                    <a:pt x="49" y="613"/>
                  </a:lnTo>
                  <a:lnTo>
                    <a:pt x="28" y="568"/>
                  </a:lnTo>
                  <a:lnTo>
                    <a:pt x="12" y="520"/>
                  </a:lnTo>
                  <a:lnTo>
                    <a:pt x="3" y="470"/>
                  </a:lnTo>
                  <a:lnTo>
                    <a:pt x="0" y="418"/>
                  </a:lnTo>
                  <a:lnTo>
                    <a:pt x="3" y="365"/>
                  </a:lnTo>
                  <a:lnTo>
                    <a:pt x="12" y="315"/>
                  </a:lnTo>
                  <a:lnTo>
                    <a:pt x="28" y="266"/>
                  </a:lnTo>
                  <a:lnTo>
                    <a:pt x="49" y="221"/>
                  </a:lnTo>
                  <a:lnTo>
                    <a:pt x="75" y="179"/>
                  </a:lnTo>
                  <a:lnTo>
                    <a:pt x="105" y="140"/>
                  </a:lnTo>
                  <a:lnTo>
                    <a:pt x="139" y="105"/>
                  </a:lnTo>
                  <a:lnTo>
                    <a:pt x="178" y="75"/>
                  </a:lnTo>
                  <a:lnTo>
                    <a:pt x="221" y="48"/>
                  </a:lnTo>
                  <a:lnTo>
                    <a:pt x="265" y="28"/>
                  </a:lnTo>
                  <a:lnTo>
                    <a:pt x="314" y="12"/>
                  </a:lnTo>
                  <a:lnTo>
                    <a:pt x="364" y="3"/>
                  </a:lnTo>
                  <a:lnTo>
                    <a:pt x="417" y="0"/>
                  </a:lnTo>
                  <a:close/>
                </a:path>
              </a:pathLst>
            </a:custGeom>
            <a:grpFill/>
            <a:ln w="412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605" y="1736"/>
              <a:ext cx="469" cy="190"/>
            </a:xfrm>
            <a:custGeom>
              <a:avLst/>
              <a:gdLst>
                <a:gd name="T0" fmla="*/ 1021 w 1879"/>
                <a:gd name="T1" fmla="*/ 4 h 761"/>
                <a:gd name="T2" fmla="*/ 1183 w 1879"/>
                <a:gd name="T3" fmla="*/ 28 h 761"/>
                <a:gd name="T4" fmla="*/ 1338 w 1879"/>
                <a:gd name="T5" fmla="*/ 75 h 761"/>
                <a:gd name="T6" fmla="*/ 1484 w 1879"/>
                <a:gd name="T7" fmla="*/ 143 h 761"/>
                <a:gd name="T8" fmla="*/ 1619 w 1879"/>
                <a:gd name="T9" fmla="*/ 233 h 761"/>
                <a:gd name="T10" fmla="*/ 1739 w 1879"/>
                <a:gd name="T11" fmla="*/ 341 h 761"/>
                <a:gd name="T12" fmla="*/ 1845 w 1879"/>
                <a:gd name="T13" fmla="*/ 468 h 761"/>
                <a:gd name="T14" fmla="*/ 1873 w 1879"/>
                <a:gd name="T15" fmla="*/ 527 h 761"/>
                <a:gd name="T16" fmla="*/ 1879 w 1879"/>
                <a:gd name="T17" fmla="*/ 590 h 761"/>
                <a:gd name="T18" fmla="*/ 1863 w 1879"/>
                <a:gd name="T19" fmla="*/ 651 h 761"/>
                <a:gd name="T20" fmla="*/ 1828 w 1879"/>
                <a:gd name="T21" fmla="*/ 705 h 761"/>
                <a:gd name="T22" fmla="*/ 1773 w 1879"/>
                <a:gd name="T23" fmla="*/ 744 h 761"/>
                <a:gd name="T24" fmla="*/ 1710 w 1879"/>
                <a:gd name="T25" fmla="*/ 761 h 761"/>
                <a:gd name="T26" fmla="*/ 1648 w 1879"/>
                <a:gd name="T27" fmla="*/ 755 h 761"/>
                <a:gd name="T28" fmla="*/ 1590 w 1879"/>
                <a:gd name="T29" fmla="*/ 730 h 761"/>
                <a:gd name="T30" fmla="*/ 1543 w 1879"/>
                <a:gd name="T31" fmla="*/ 684 h 761"/>
                <a:gd name="T32" fmla="*/ 1460 w 1879"/>
                <a:gd name="T33" fmla="*/ 585 h 761"/>
                <a:gd name="T34" fmla="*/ 1360 w 1879"/>
                <a:gd name="T35" fmla="*/ 504 h 761"/>
                <a:gd name="T36" fmla="*/ 1250 w 1879"/>
                <a:gd name="T37" fmla="*/ 440 h 761"/>
                <a:gd name="T38" fmla="*/ 1131 w 1879"/>
                <a:gd name="T39" fmla="*/ 397 h 761"/>
                <a:gd name="T40" fmla="*/ 1005 w 1879"/>
                <a:gd name="T41" fmla="*/ 374 h 761"/>
                <a:gd name="T42" fmla="*/ 875 w 1879"/>
                <a:gd name="T43" fmla="*/ 374 h 761"/>
                <a:gd name="T44" fmla="*/ 748 w 1879"/>
                <a:gd name="T45" fmla="*/ 397 h 761"/>
                <a:gd name="T46" fmla="*/ 629 w 1879"/>
                <a:gd name="T47" fmla="*/ 440 h 761"/>
                <a:gd name="T48" fmla="*/ 518 w 1879"/>
                <a:gd name="T49" fmla="*/ 504 h 761"/>
                <a:gd name="T50" fmla="*/ 420 w 1879"/>
                <a:gd name="T51" fmla="*/ 585 h 761"/>
                <a:gd name="T52" fmla="*/ 335 w 1879"/>
                <a:gd name="T53" fmla="*/ 684 h 761"/>
                <a:gd name="T54" fmla="*/ 293 w 1879"/>
                <a:gd name="T55" fmla="*/ 726 h 761"/>
                <a:gd name="T56" fmla="*/ 242 w 1879"/>
                <a:gd name="T57" fmla="*/ 752 h 761"/>
                <a:gd name="T58" fmla="*/ 185 w 1879"/>
                <a:gd name="T59" fmla="*/ 761 h 761"/>
                <a:gd name="T60" fmla="*/ 129 w 1879"/>
                <a:gd name="T61" fmla="*/ 753 h 761"/>
                <a:gd name="T62" fmla="*/ 77 w 1879"/>
                <a:gd name="T63" fmla="*/ 726 h 761"/>
                <a:gd name="T64" fmla="*/ 31 w 1879"/>
                <a:gd name="T65" fmla="*/ 679 h 761"/>
                <a:gd name="T66" fmla="*/ 5 w 1879"/>
                <a:gd name="T67" fmla="*/ 621 h 761"/>
                <a:gd name="T68" fmla="*/ 0 w 1879"/>
                <a:gd name="T69" fmla="*/ 559 h 761"/>
                <a:gd name="T70" fmla="*/ 18 w 1879"/>
                <a:gd name="T71" fmla="*/ 496 h 761"/>
                <a:gd name="T72" fmla="*/ 85 w 1879"/>
                <a:gd name="T73" fmla="*/ 402 h 761"/>
                <a:gd name="T74" fmla="*/ 198 w 1879"/>
                <a:gd name="T75" fmla="*/ 285 h 761"/>
                <a:gd name="T76" fmla="*/ 327 w 1879"/>
                <a:gd name="T77" fmla="*/ 186 h 761"/>
                <a:gd name="T78" fmla="*/ 467 w 1879"/>
                <a:gd name="T79" fmla="*/ 106 h 761"/>
                <a:gd name="T80" fmla="*/ 618 w 1879"/>
                <a:gd name="T81" fmla="*/ 48 h 761"/>
                <a:gd name="T82" fmla="*/ 776 w 1879"/>
                <a:gd name="T83" fmla="*/ 13 h 761"/>
                <a:gd name="T84" fmla="*/ 940 w 1879"/>
                <a:gd name="T85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79" h="761">
                  <a:moveTo>
                    <a:pt x="940" y="0"/>
                  </a:moveTo>
                  <a:lnTo>
                    <a:pt x="1021" y="4"/>
                  </a:lnTo>
                  <a:lnTo>
                    <a:pt x="1103" y="13"/>
                  </a:lnTo>
                  <a:lnTo>
                    <a:pt x="1183" y="28"/>
                  </a:lnTo>
                  <a:lnTo>
                    <a:pt x="1261" y="48"/>
                  </a:lnTo>
                  <a:lnTo>
                    <a:pt x="1338" y="75"/>
                  </a:lnTo>
                  <a:lnTo>
                    <a:pt x="1412" y="106"/>
                  </a:lnTo>
                  <a:lnTo>
                    <a:pt x="1484" y="143"/>
                  </a:lnTo>
                  <a:lnTo>
                    <a:pt x="1553" y="186"/>
                  </a:lnTo>
                  <a:lnTo>
                    <a:pt x="1619" y="233"/>
                  </a:lnTo>
                  <a:lnTo>
                    <a:pt x="1681" y="285"/>
                  </a:lnTo>
                  <a:lnTo>
                    <a:pt x="1739" y="341"/>
                  </a:lnTo>
                  <a:lnTo>
                    <a:pt x="1794" y="402"/>
                  </a:lnTo>
                  <a:lnTo>
                    <a:pt x="1845" y="468"/>
                  </a:lnTo>
                  <a:lnTo>
                    <a:pt x="1862" y="496"/>
                  </a:lnTo>
                  <a:lnTo>
                    <a:pt x="1873" y="527"/>
                  </a:lnTo>
                  <a:lnTo>
                    <a:pt x="1879" y="559"/>
                  </a:lnTo>
                  <a:lnTo>
                    <a:pt x="1879" y="590"/>
                  </a:lnTo>
                  <a:lnTo>
                    <a:pt x="1873" y="621"/>
                  </a:lnTo>
                  <a:lnTo>
                    <a:pt x="1863" y="651"/>
                  </a:lnTo>
                  <a:lnTo>
                    <a:pt x="1848" y="679"/>
                  </a:lnTo>
                  <a:lnTo>
                    <a:pt x="1828" y="705"/>
                  </a:lnTo>
                  <a:lnTo>
                    <a:pt x="1802" y="726"/>
                  </a:lnTo>
                  <a:lnTo>
                    <a:pt x="1773" y="744"/>
                  </a:lnTo>
                  <a:lnTo>
                    <a:pt x="1743" y="755"/>
                  </a:lnTo>
                  <a:lnTo>
                    <a:pt x="1710" y="761"/>
                  </a:lnTo>
                  <a:lnTo>
                    <a:pt x="1679" y="761"/>
                  </a:lnTo>
                  <a:lnTo>
                    <a:pt x="1648" y="755"/>
                  </a:lnTo>
                  <a:lnTo>
                    <a:pt x="1618" y="745"/>
                  </a:lnTo>
                  <a:lnTo>
                    <a:pt x="1590" y="730"/>
                  </a:lnTo>
                  <a:lnTo>
                    <a:pt x="1565" y="709"/>
                  </a:lnTo>
                  <a:lnTo>
                    <a:pt x="1543" y="684"/>
                  </a:lnTo>
                  <a:lnTo>
                    <a:pt x="1503" y="632"/>
                  </a:lnTo>
                  <a:lnTo>
                    <a:pt x="1460" y="585"/>
                  </a:lnTo>
                  <a:lnTo>
                    <a:pt x="1412" y="542"/>
                  </a:lnTo>
                  <a:lnTo>
                    <a:pt x="1360" y="504"/>
                  </a:lnTo>
                  <a:lnTo>
                    <a:pt x="1307" y="469"/>
                  </a:lnTo>
                  <a:lnTo>
                    <a:pt x="1250" y="440"/>
                  </a:lnTo>
                  <a:lnTo>
                    <a:pt x="1191" y="417"/>
                  </a:lnTo>
                  <a:lnTo>
                    <a:pt x="1131" y="397"/>
                  </a:lnTo>
                  <a:lnTo>
                    <a:pt x="1068" y="383"/>
                  </a:lnTo>
                  <a:lnTo>
                    <a:pt x="1005" y="374"/>
                  </a:lnTo>
                  <a:lnTo>
                    <a:pt x="940" y="372"/>
                  </a:lnTo>
                  <a:lnTo>
                    <a:pt x="875" y="374"/>
                  </a:lnTo>
                  <a:lnTo>
                    <a:pt x="811" y="383"/>
                  </a:lnTo>
                  <a:lnTo>
                    <a:pt x="748" y="397"/>
                  </a:lnTo>
                  <a:lnTo>
                    <a:pt x="688" y="417"/>
                  </a:lnTo>
                  <a:lnTo>
                    <a:pt x="629" y="440"/>
                  </a:lnTo>
                  <a:lnTo>
                    <a:pt x="572" y="469"/>
                  </a:lnTo>
                  <a:lnTo>
                    <a:pt x="518" y="504"/>
                  </a:lnTo>
                  <a:lnTo>
                    <a:pt x="467" y="542"/>
                  </a:lnTo>
                  <a:lnTo>
                    <a:pt x="420" y="585"/>
                  </a:lnTo>
                  <a:lnTo>
                    <a:pt x="376" y="632"/>
                  </a:lnTo>
                  <a:lnTo>
                    <a:pt x="335" y="684"/>
                  </a:lnTo>
                  <a:lnTo>
                    <a:pt x="317" y="707"/>
                  </a:lnTo>
                  <a:lnTo>
                    <a:pt x="293" y="726"/>
                  </a:lnTo>
                  <a:lnTo>
                    <a:pt x="269" y="742"/>
                  </a:lnTo>
                  <a:lnTo>
                    <a:pt x="242" y="752"/>
                  </a:lnTo>
                  <a:lnTo>
                    <a:pt x="214" y="759"/>
                  </a:lnTo>
                  <a:lnTo>
                    <a:pt x="185" y="761"/>
                  </a:lnTo>
                  <a:lnTo>
                    <a:pt x="157" y="759"/>
                  </a:lnTo>
                  <a:lnTo>
                    <a:pt x="129" y="753"/>
                  </a:lnTo>
                  <a:lnTo>
                    <a:pt x="102" y="742"/>
                  </a:lnTo>
                  <a:lnTo>
                    <a:pt x="77" y="726"/>
                  </a:lnTo>
                  <a:lnTo>
                    <a:pt x="52" y="705"/>
                  </a:lnTo>
                  <a:lnTo>
                    <a:pt x="31" y="679"/>
                  </a:lnTo>
                  <a:lnTo>
                    <a:pt x="15" y="651"/>
                  </a:lnTo>
                  <a:lnTo>
                    <a:pt x="5" y="621"/>
                  </a:lnTo>
                  <a:lnTo>
                    <a:pt x="0" y="590"/>
                  </a:lnTo>
                  <a:lnTo>
                    <a:pt x="0" y="559"/>
                  </a:lnTo>
                  <a:lnTo>
                    <a:pt x="7" y="527"/>
                  </a:lnTo>
                  <a:lnTo>
                    <a:pt x="18" y="496"/>
                  </a:lnTo>
                  <a:lnTo>
                    <a:pt x="34" y="468"/>
                  </a:lnTo>
                  <a:lnTo>
                    <a:pt x="85" y="402"/>
                  </a:lnTo>
                  <a:lnTo>
                    <a:pt x="139" y="341"/>
                  </a:lnTo>
                  <a:lnTo>
                    <a:pt x="198" y="285"/>
                  </a:lnTo>
                  <a:lnTo>
                    <a:pt x="261" y="233"/>
                  </a:lnTo>
                  <a:lnTo>
                    <a:pt x="327" y="186"/>
                  </a:lnTo>
                  <a:lnTo>
                    <a:pt x="395" y="143"/>
                  </a:lnTo>
                  <a:lnTo>
                    <a:pt x="467" y="106"/>
                  </a:lnTo>
                  <a:lnTo>
                    <a:pt x="541" y="75"/>
                  </a:lnTo>
                  <a:lnTo>
                    <a:pt x="618" y="48"/>
                  </a:lnTo>
                  <a:lnTo>
                    <a:pt x="696" y="28"/>
                  </a:lnTo>
                  <a:lnTo>
                    <a:pt x="776" y="13"/>
                  </a:lnTo>
                  <a:lnTo>
                    <a:pt x="857" y="4"/>
                  </a:lnTo>
                  <a:lnTo>
                    <a:pt x="940" y="0"/>
                  </a:lnTo>
                  <a:close/>
                </a:path>
              </a:pathLst>
            </a:custGeom>
            <a:grpFill/>
            <a:ln w="412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3492" y="1562"/>
              <a:ext cx="696" cy="228"/>
            </a:xfrm>
            <a:custGeom>
              <a:avLst/>
              <a:gdLst>
                <a:gd name="T0" fmla="*/ 1493 w 2784"/>
                <a:gd name="T1" fmla="*/ 3 h 910"/>
                <a:gd name="T2" fmla="*/ 1695 w 2784"/>
                <a:gd name="T3" fmla="*/ 26 h 910"/>
                <a:gd name="T4" fmla="*/ 1891 w 2784"/>
                <a:gd name="T5" fmla="*/ 71 h 910"/>
                <a:gd name="T6" fmla="*/ 2081 w 2784"/>
                <a:gd name="T7" fmla="*/ 137 h 910"/>
                <a:gd name="T8" fmla="*/ 2262 w 2784"/>
                <a:gd name="T9" fmla="*/ 224 h 910"/>
                <a:gd name="T10" fmla="*/ 2432 w 2784"/>
                <a:gd name="T11" fmla="*/ 331 h 910"/>
                <a:gd name="T12" fmla="*/ 2592 w 2784"/>
                <a:gd name="T13" fmla="*/ 456 h 910"/>
                <a:gd name="T14" fmla="*/ 2736 w 2784"/>
                <a:gd name="T15" fmla="*/ 601 h 910"/>
                <a:gd name="T16" fmla="*/ 2770 w 2784"/>
                <a:gd name="T17" fmla="*/ 656 h 910"/>
                <a:gd name="T18" fmla="*/ 2784 w 2784"/>
                <a:gd name="T19" fmla="*/ 719 h 910"/>
                <a:gd name="T20" fmla="*/ 2775 w 2784"/>
                <a:gd name="T21" fmla="*/ 781 h 910"/>
                <a:gd name="T22" fmla="*/ 2745 w 2784"/>
                <a:gd name="T23" fmla="*/ 838 h 910"/>
                <a:gd name="T24" fmla="*/ 2695 w 2784"/>
                <a:gd name="T25" fmla="*/ 883 h 910"/>
                <a:gd name="T26" fmla="*/ 2635 w 2784"/>
                <a:gd name="T27" fmla="*/ 906 h 910"/>
                <a:gd name="T28" fmla="*/ 2573 w 2784"/>
                <a:gd name="T29" fmla="*/ 909 h 910"/>
                <a:gd name="T30" fmla="*/ 2511 w 2784"/>
                <a:gd name="T31" fmla="*/ 889 h 910"/>
                <a:gd name="T32" fmla="*/ 2460 w 2784"/>
                <a:gd name="T33" fmla="*/ 848 h 910"/>
                <a:gd name="T34" fmla="*/ 2326 w 2784"/>
                <a:gd name="T35" fmla="*/ 718 h 910"/>
                <a:gd name="T36" fmla="*/ 2178 w 2784"/>
                <a:gd name="T37" fmla="*/ 606 h 910"/>
                <a:gd name="T38" fmla="*/ 2019 w 2784"/>
                <a:gd name="T39" fmla="*/ 516 h 910"/>
                <a:gd name="T40" fmla="*/ 1848 w 2784"/>
                <a:gd name="T41" fmla="*/ 445 h 910"/>
                <a:gd name="T42" fmla="*/ 1670 w 2784"/>
                <a:gd name="T43" fmla="*/ 398 h 910"/>
                <a:gd name="T44" fmla="*/ 1486 w 2784"/>
                <a:gd name="T45" fmla="*/ 374 h 910"/>
                <a:gd name="T46" fmla="*/ 1298 w 2784"/>
                <a:gd name="T47" fmla="*/ 374 h 910"/>
                <a:gd name="T48" fmla="*/ 1114 w 2784"/>
                <a:gd name="T49" fmla="*/ 398 h 910"/>
                <a:gd name="T50" fmla="*/ 936 w 2784"/>
                <a:gd name="T51" fmla="*/ 445 h 910"/>
                <a:gd name="T52" fmla="*/ 765 w 2784"/>
                <a:gd name="T53" fmla="*/ 516 h 910"/>
                <a:gd name="T54" fmla="*/ 605 w 2784"/>
                <a:gd name="T55" fmla="*/ 606 h 910"/>
                <a:gd name="T56" fmla="*/ 456 w 2784"/>
                <a:gd name="T57" fmla="*/ 718 h 910"/>
                <a:gd name="T58" fmla="*/ 322 w 2784"/>
                <a:gd name="T59" fmla="*/ 848 h 910"/>
                <a:gd name="T60" fmla="*/ 273 w 2784"/>
                <a:gd name="T61" fmla="*/ 887 h 910"/>
                <a:gd name="T62" fmla="*/ 215 w 2784"/>
                <a:gd name="T63" fmla="*/ 908 h 910"/>
                <a:gd name="T64" fmla="*/ 159 w 2784"/>
                <a:gd name="T65" fmla="*/ 909 h 910"/>
                <a:gd name="T66" fmla="*/ 107 w 2784"/>
                <a:gd name="T67" fmla="*/ 893 h 910"/>
                <a:gd name="T68" fmla="*/ 62 w 2784"/>
                <a:gd name="T69" fmla="*/ 863 h 910"/>
                <a:gd name="T70" fmla="*/ 21 w 2784"/>
                <a:gd name="T71" fmla="*/ 810 h 910"/>
                <a:gd name="T72" fmla="*/ 1 w 2784"/>
                <a:gd name="T73" fmla="*/ 750 h 910"/>
                <a:gd name="T74" fmla="*/ 4 w 2784"/>
                <a:gd name="T75" fmla="*/ 688 h 910"/>
                <a:gd name="T76" fmla="*/ 27 w 2784"/>
                <a:gd name="T77" fmla="*/ 627 h 910"/>
                <a:gd name="T78" fmla="*/ 117 w 2784"/>
                <a:gd name="T79" fmla="*/ 527 h 910"/>
                <a:gd name="T80" fmla="*/ 269 w 2784"/>
                <a:gd name="T81" fmla="*/ 392 h 910"/>
                <a:gd name="T82" fmla="*/ 434 w 2784"/>
                <a:gd name="T83" fmla="*/ 276 h 910"/>
                <a:gd name="T84" fmla="*/ 610 w 2784"/>
                <a:gd name="T85" fmla="*/ 178 h 910"/>
                <a:gd name="T86" fmla="*/ 795 w 2784"/>
                <a:gd name="T87" fmla="*/ 101 h 910"/>
                <a:gd name="T88" fmla="*/ 989 w 2784"/>
                <a:gd name="T89" fmla="*/ 46 h 910"/>
                <a:gd name="T90" fmla="*/ 1188 w 2784"/>
                <a:gd name="T91" fmla="*/ 12 h 910"/>
                <a:gd name="T92" fmla="*/ 1392 w 2784"/>
                <a:gd name="T93" fmla="*/ 0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784" h="910">
                  <a:moveTo>
                    <a:pt x="1392" y="0"/>
                  </a:moveTo>
                  <a:lnTo>
                    <a:pt x="1493" y="3"/>
                  </a:lnTo>
                  <a:lnTo>
                    <a:pt x="1595" y="12"/>
                  </a:lnTo>
                  <a:lnTo>
                    <a:pt x="1695" y="26"/>
                  </a:lnTo>
                  <a:lnTo>
                    <a:pt x="1794" y="46"/>
                  </a:lnTo>
                  <a:lnTo>
                    <a:pt x="1891" y="71"/>
                  </a:lnTo>
                  <a:lnTo>
                    <a:pt x="1987" y="101"/>
                  </a:lnTo>
                  <a:lnTo>
                    <a:pt x="2081" y="137"/>
                  </a:lnTo>
                  <a:lnTo>
                    <a:pt x="2172" y="178"/>
                  </a:lnTo>
                  <a:lnTo>
                    <a:pt x="2262" y="224"/>
                  </a:lnTo>
                  <a:lnTo>
                    <a:pt x="2349" y="276"/>
                  </a:lnTo>
                  <a:lnTo>
                    <a:pt x="2432" y="331"/>
                  </a:lnTo>
                  <a:lnTo>
                    <a:pt x="2514" y="392"/>
                  </a:lnTo>
                  <a:lnTo>
                    <a:pt x="2592" y="456"/>
                  </a:lnTo>
                  <a:lnTo>
                    <a:pt x="2665" y="527"/>
                  </a:lnTo>
                  <a:lnTo>
                    <a:pt x="2736" y="601"/>
                  </a:lnTo>
                  <a:lnTo>
                    <a:pt x="2756" y="627"/>
                  </a:lnTo>
                  <a:lnTo>
                    <a:pt x="2770" y="656"/>
                  </a:lnTo>
                  <a:lnTo>
                    <a:pt x="2779" y="688"/>
                  </a:lnTo>
                  <a:lnTo>
                    <a:pt x="2784" y="719"/>
                  </a:lnTo>
                  <a:lnTo>
                    <a:pt x="2781" y="750"/>
                  </a:lnTo>
                  <a:lnTo>
                    <a:pt x="2775" y="781"/>
                  </a:lnTo>
                  <a:lnTo>
                    <a:pt x="2762" y="810"/>
                  </a:lnTo>
                  <a:lnTo>
                    <a:pt x="2745" y="838"/>
                  </a:lnTo>
                  <a:lnTo>
                    <a:pt x="2722" y="863"/>
                  </a:lnTo>
                  <a:lnTo>
                    <a:pt x="2695" y="883"/>
                  </a:lnTo>
                  <a:lnTo>
                    <a:pt x="2667" y="898"/>
                  </a:lnTo>
                  <a:lnTo>
                    <a:pt x="2635" y="906"/>
                  </a:lnTo>
                  <a:lnTo>
                    <a:pt x="2604" y="910"/>
                  </a:lnTo>
                  <a:lnTo>
                    <a:pt x="2573" y="909"/>
                  </a:lnTo>
                  <a:lnTo>
                    <a:pt x="2542" y="901"/>
                  </a:lnTo>
                  <a:lnTo>
                    <a:pt x="2511" y="889"/>
                  </a:lnTo>
                  <a:lnTo>
                    <a:pt x="2485" y="872"/>
                  </a:lnTo>
                  <a:lnTo>
                    <a:pt x="2460" y="848"/>
                  </a:lnTo>
                  <a:lnTo>
                    <a:pt x="2396" y="780"/>
                  </a:lnTo>
                  <a:lnTo>
                    <a:pt x="2326" y="718"/>
                  </a:lnTo>
                  <a:lnTo>
                    <a:pt x="2254" y="660"/>
                  </a:lnTo>
                  <a:lnTo>
                    <a:pt x="2178" y="606"/>
                  </a:lnTo>
                  <a:lnTo>
                    <a:pt x="2100" y="558"/>
                  </a:lnTo>
                  <a:lnTo>
                    <a:pt x="2019" y="516"/>
                  </a:lnTo>
                  <a:lnTo>
                    <a:pt x="1934" y="478"/>
                  </a:lnTo>
                  <a:lnTo>
                    <a:pt x="1848" y="445"/>
                  </a:lnTo>
                  <a:lnTo>
                    <a:pt x="1759" y="420"/>
                  </a:lnTo>
                  <a:lnTo>
                    <a:pt x="1670" y="398"/>
                  </a:lnTo>
                  <a:lnTo>
                    <a:pt x="1578" y="384"/>
                  </a:lnTo>
                  <a:lnTo>
                    <a:pt x="1486" y="374"/>
                  </a:lnTo>
                  <a:lnTo>
                    <a:pt x="1392" y="372"/>
                  </a:lnTo>
                  <a:lnTo>
                    <a:pt x="1298" y="374"/>
                  </a:lnTo>
                  <a:lnTo>
                    <a:pt x="1206" y="384"/>
                  </a:lnTo>
                  <a:lnTo>
                    <a:pt x="1114" y="398"/>
                  </a:lnTo>
                  <a:lnTo>
                    <a:pt x="1024" y="420"/>
                  </a:lnTo>
                  <a:lnTo>
                    <a:pt x="936" y="445"/>
                  </a:lnTo>
                  <a:lnTo>
                    <a:pt x="849" y="478"/>
                  </a:lnTo>
                  <a:lnTo>
                    <a:pt x="765" y="516"/>
                  </a:lnTo>
                  <a:lnTo>
                    <a:pt x="684" y="558"/>
                  </a:lnTo>
                  <a:lnTo>
                    <a:pt x="605" y="606"/>
                  </a:lnTo>
                  <a:lnTo>
                    <a:pt x="529" y="660"/>
                  </a:lnTo>
                  <a:lnTo>
                    <a:pt x="456" y="718"/>
                  </a:lnTo>
                  <a:lnTo>
                    <a:pt x="388" y="780"/>
                  </a:lnTo>
                  <a:lnTo>
                    <a:pt x="322" y="848"/>
                  </a:lnTo>
                  <a:lnTo>
                    <a:pt x="299" y="871"/>
                  </a:lnTo>
                  <a:lnTo>
                    <a:pt x="273" y="887"/>
                  </a:lnTo>
                  <a:lnTo>
                    <a:pt x="244" y="900"/>
                  </a:lnTo>
                  <a:lnTo>
                    <a:pt x="215" y="908"/>
                  </a:lnTo>
                  <a:lnTo>
                    <a:pt x="185" y="910"/>
                  </a:lnTo>
                  <a:lnTo>
                    <a:pt x="159" y="909"/>
                  </a:lnTo>
                  <a:lnTo>
                    <a:pt x="133" y="902"/>
                  </a:lnTo>
                  <a:lnTo>
                    <a:pt x="107" y="893"/>
                  </a:lnTo>
                  <a:lnTo>
                    <a:pt x="84" y="880"/>
                  </a:lnTo>
                  <a:lnTo>
                    <a:pt x="62" y="863"/>
                  </a:lnTo>
                  <a:lnTo>
                    <a:pt x="38" y="838"/>
                  </a:lnTo>
                  <a:lnTo>
                    <a:pt x="21" y="810"/>
                  </a:lnTo>
                  <a:lnTo>
                    <a:pt x="8" y="781"/>
                  </a:lnTo>
                  <a:lnTo>
                    <a:pt x="1" y="750"/>
                  </a:lnTo>
                  <a:lnTo>
                    <a:pt x="0" y="719"/>
                  </a:lnTo>
                  <a:lnTo>
                    <a:pt x="4" y="688"/>
                  </a:lnTo>
                  <a:lnTo>
                    <a:pt x="12" y="656"/>
                  </a:lnTo>
                  <a:lnTo>
                    <a:pt x="27" y="627"/>
                  </a:lnTo>
                  <a:lnTo>
                    <a:pt x="47" y="601"/>
                  </a:lnTo>
                  <a:lnTo>
                    <a:pt x="117" y="527"/>
                  </a:lnTo>
                  <a:lnTo>
                    <a:pt x="192" y="456"/>
                  </a:lnTo>
                  <a:lnTo>
                    <a:pt x="269" y="392"/>
                  </a:lnTo>
                  <a:lnTo>
                    <a:pt x="350" y="331"/>
                  </a:lnTo>
                  <a:lnTo>
                    <a:pt x="434" y="276"/>
                  </a:lnTo>
                  <a:lnTo>
                    <a:pt x="521" y="224"/>
                  </a:lnTo>
                  <a:lnTo>
                    <a:pt x="610" y="178"/>
                  </a:lnTo>
                  <a:lnTo>
                    <a:pt x="702" y="137"/>
                  </a:lnTo>
                  <a:lnTo>
                    <a:pt x="795" y="101"/>
                  </a:lnTo>
                  <a:lnTo>
                    <a:pt x="891" y="71"/>
                  </a:lnTo>
                  <a:lnTo>
                    <a:pt x="989" y="46"/>
                  </a:lnTo>
                  <a:lnTo>
                    <a:pt x="1087" y="26"/>
                  </a:lnTo>
                  <a:lnTo>
                    <a:pt x="1188" y="12"/>
                  </a:lnTo>
                  <a:lnTo>
                    <a:pt x="1289" y="3"/>
                  </a:lnTo>
                  <a:lnTo>
                    <a:pt x="1392" y="0"/>
                  </a:lnTo>
                  <a:close/>
                </a:path>
              </a:pathLst>
            </a:custGeom>
            <a:grpFill/>
            <a:ln w="412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3380" y="1389"/>
              <a:ext cx="919" cy="308"/>
            </a:xfrm>
            <a:custGeom>
              <a:avLst/>
              <a:gdLst>
                <a:gd name="T0" fmla="*/ 1965 w 3677"/>
                <a:gd name="T1" fmla="*/ 4 h 1067"/>
                <a:gd name="T2" fmla="*/ 2214 w 3677"/>
                <a:gd name="T3" fmla="*/ 28 h 1067"/>
                <a:gd name="T4" fmla="*/ 2457 w 3677"/>
                <a:gd name="T5" fmla="*/ 77 h 1067"/>
                <a:gd name="T6" fmla="*/ 2693 w 3677"/>
                <a:gd name="T7" fmla="*/ 149 h 1067"/>
                <a:gd name="T8" fmla="*/ 2919 w 3677"/>
                <a:gd name="T9" fmla="*/ 245 h 1067"/>
                <a:gd name="T10" fmla="*/ 3136 w 3677"/>
                <a:gd name="T11" fmla="*/ 362 h 1067"/>
                <a:gd name="T12" fmla="*/ 3341 w 3677"/>
                <a:gd name="T13" fmla="*/ 502 h 1067"/>
                <a:gd name="T14" fmla="*/ 3533 w 3677"/>
                <a:gd name="T15" fmla="*/ 662 h 1067"/>
                <a:gd name="T16" fmla="*/ 3645 w 3677"/>
                <a:gd name="T17" fmla="*/ 776 h 1067"/>
                <a:gd name="T18" fmla="*/ 3671 w 3677"/>
                <a:gd name="T19" fmla="*/ 835 h 1067"/>
                <a:gd name="T20" fmla="*/ 3677 w 3677"/>
                <a:gd name="T21" fmla="*/ 898 h 1067"/>
                <a:gd name="T22" fmla="*/ 3660 w 3677"/>
                <a:gd name="T23" fmla="*/ 959 h 1067"/>
                <a:gd name="T24" fmla="*/ 3622 w 3677"/>
                <a:gd name="T25" fmla="*/ 1013 h 1067"/>
                <a:gd name="T26" fmla="*/ 3567 w 3677"/>
                <a:gd name="T27" fmla="*/ 1050 h 1067"/>
                <a:gd name="T28" fmla="*/ 3506 w 3677"/>
                <a:gd name="T29" fmla="*/ 1065 h 1067"/>
                <a:gd name="T30" fmla="*/ 3442 w 3677"/>
                <a:gd name="T31" fmla="*/ 1060 h 1067"/>
                <a:gd name="T32" fmla="*/ 3384 w 3677"/>
                <a:gd name="T33" fmla="*/ 1032 h 1067"/>
                <a:gd name="T34" fmla="*/ 3276 w 3677"/>
                <a:gd name="T35" fmla="*/ 930 h 1067"/>
                <a:gd name="T36" fmla="*/ 3101 w 3677"/>
                <a:gd name="T37" fmla="*/ 786 h 1067"/>
                <a:gd name="T38" fmla="*/ 2914 w 3677"/>
                <a:gd name="T39" fmla="*/ 661 h 1067"/>
                <a:gd name="T40" fmla="*/ 2715 w 3677"/>
                <a:gd name="T41" fmla="*/ 558 h 1067"/>
                <a:gd name="T42" fmla="*/ 2507 w 3677"/>
                <a:gd name="T43" fmla="*/ 478 h 1067"/>
                <a:gd name="T44" fmla="*/ 2291 w 3677"/>
                <a:gd name="T45" fmla="*/ 419 h 1067"/>
                <a:gd name="T46" fmla="*/ 2067 w 3677"/>
                <a:gd name="T47" fmla="*/ 383 h 1067"/>
                <a:gd name="T48" fmla="*/ 1839 w 3677"/>
                <a:gd name="T49" fmla="*/ 371 h 1067"/>
                <a:gd name="T50" fmla="*/ 1610 w 3677"/>
                <a:gd name="T51" fmla="*/ 383 h 1067"/>
                <a:gd name="T52" fmla="*/ 1387 w 3677"/>
                <a:gd name="T53" fmla="*/ 419 h 1067"/>
                <a:gd name="T54" fmla="*/ 1171 w 3677"/>
                <a:gd name="T55" fmla="*/ 478 h 1067"/>
                <a:gd name="T56" fmla="*/ 962 w 3677"/>
                <a:gd name="T57" fmla="*/ 558 h 1067"/>
                <a:gd name="T58" fmla="*/ 764 w 3677"/>
                <a:gd name="T59" fmla="*/ 661 h 1067"/>
                <a:gd name="T60" fmla="*/ 575 w 3677"/>
                <a:gd name="T61" fmla="*/ 786 h 1067"/>
                <a:gd name="T62" fmla="*/ 400 w 3677"/>
                <a:gd name="T63" fmla="*/ 930 h 1067"/>
                <a:gd name="T64" fmla="*/ 294 w 3677"/>
                <a:gd name="T65" fmla="*/ 1031 h 1067"/>
                <a:gd name="T66" fmla="*/ 242 w 3677"/>
                <a:gd name="T67" fmla="*/ 1058 h 1067"/>
                <a:gd name="T68" fmla="*/ 185 w 3677"/>
                <a:gd name="T69" fmla="*/ 1067 h 1067"/>
                <a:gd name="T70" fmla="*/ 129 w 3677"/>
                <a:gd name="T71" fmla="*/ 1058 h 1067"/>
                <a:gd name="T72" fmla="*/ 78 w 3677"/>
                <a:gd name="T73" fmla="*/ 1032 h 1067"/>
                <a:gd name="T74" fmla="*/ 33 w 3677"/>
                <a:gd name="T75" fmla="*/ 987 h 1067"/>
                <a:gd name="T76" fmla="*/ 7 w 3677"/>
                <a:gd name="T77" fmla="*/ 929 h 1067"/>
                <a:gd name="T78" fmla="*/ 0 w 3677"/>
                <a:gd name="T79" fmla="*/ 867 h 1067"/>
                <a:gd name="T80" fmla="*/ 16 w 3677"/>
                <a:gd name="T81" fmla="*/ 805 h 1067"/>
                <a:gd name="T82" fmla="*/ 54 w 3677"/>
                <a:gd name="T83" fmla="*/ 751 h 1067"/>
                <a:gd name="T84" fmla="*/ 239 w 3677"/>
                <a:gd name="T85" fmla="*/ 580 h 1067"/>
                <a:gd name="T86" fmla="*/ 437 w 3677"/>
                <a:gd name="T87" fmla="*/ 429 h 1067"/>
                <a:gd name="T88" fmla="*/ 648 w 3677"/>
                <a:gd name="T89" fmla="*/ 301 h 1067"/>
                <a:gd name="T90" fmla="*/ 870 w 3677"/>
                <a:gd name="T91" fmla="*/ 195 h 1067"/>
                <a:gd name="T92" fmla="*/ 1101 w 3677"/>
                <a:gd name="T93" fmla="*/ 110 h 1067"/>
                <a:gd name="T94" fmla="*/ 1340 w 3677"/>
                <a:gd name="T95" fmla="*/ 49 h 1067"/>
                <a:gd name="T96" fmla="*/ 1587 w 3677"/>
                <a:gd name="T97" fmla="*/ 13 h 1067"/>
                <a:gd name="T98" fmla="*/ 1839 w 3677"/>
                <a:gd name="T99" fmla="*/ 0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677" h="1067">
                  <a:moveTo>
                    <a:pt x="1839" y="0"/>
                  </a:moveTo>
                  <a:lnTo>
                    <a:pt x="1965" y="4"/>
                  </a:lnTo>
                  <a:lnTo>
                    <a:pt x="2090" y="13"/>
                  </a:lnTo>
                  <a:lnTo>
                    <a:pt x="2214" y="28"/>
                  </a:lnTo>
                  <a:lnTo>
                    <a:pt x="2336" y="49"/>
                  </a:lnTo>
                  <a:lnTo>
                    <a:pt x="2457" y="77"/>
                  </a:lnTo>
                  <a:lnTo>
                    <a:pt x="2576" y="110"/>
                  </a:lnTo>
                  <a:lnTo>
                    <a:pt x="2693" y="149"/>
                  </a:lnTo>
                  <a:lnTo>
                    <a:pt x="2807" y="195"/>
                  </a:lnTo>
                  <a:lnTo>
                    <a:pt x="2919" y="245"/>
                  </a:lnTo>
                  <a:lnTo>
                    <a:pt x="3029" y="301"/>
                  </a:lnTo>
                  <a:lnTo>
                    <a:pt x="3136" y="362"/>
                  </a:lnTo>
                  <a:lnTo>
                    <a:pt x="3240" y="429"/>
                  </a:lnTo>
                  <a:lnTo>
                    <a:pt x="3341" y="502"/>
                  </a:lnTo>
                  <a:lnTo>
                    <a:pt x="3439" y="580"/>
                  </a:lnTo>
                  <a:lnTo>
                    <a:pt x="3533" y="662"/>
                  </a:lnTo>
                  <a:lnTo>
                    <a:pt x="3624" y="751"/>
                  </a:lnTo>
                  <a:lnTo>
                    <a:pt x="3645" y="776"/>
                  </a:lnTo>
                  <a:lnTo>
                    <a:pt x="3661" y="805"/>
                  </a:lnTo>
                  <a:lnTo>
                    <a:pt x="3671" y="835"/>
                  </a:lnTo>
                  <a:lnTo>
                    <a:pt x="3677" y="867"/>
                  </a:lnTo>
                  <a:lnTo>
                    <a:pt x="3677" y="898"/>
                  </a:lnTo>
                  <a:lnTo>
                    <a:pt x="3670" y="929"/>
                  </a:lnTo>
                  <a:lnTo>
                    <a:pt x="3660" y="959"/>
                  </a:lnTo>
                  <a:lnTo>
                    <a:pt x="3643" y="987"/>
                  </a:lnTo>
                  <a:lnTo>
                    <a:pt x="3622" y="1013"/>
                  </a:lnTo>
                  <a:lnTo>
                    <a:pt x="3595" y="1034"/>
                  </a:lnTo>
                  <a:lnTo>
                    <a:pt x="3567" y="1050"/>
                  </a:lnTo>
                  <a:lnTo>
                    <a:pt x="3537" y="1061"/>
                  </a:lnTo>
                  <a:lnTo>
                    <a:pt x="3506" y="1065"/>
                  </a:lnTo>
                  <a:lnTo>
                    <a:pt x="3474" y="1065"/>
                  </a:lnTo>
                  <a:lnTo>
                    <a:pt x="3442" y="1060"/>
                  </a:lnTo>
                  <a:lnTo>
                    <a:pt x="3413" y="1049"/>
                  </a:lnTo>
                  <a:lnTo>
                    <a:pt x="3384" y="1032"/>
                  </a:lnTo>
                  <a:lnTo>
                    <a:pt x="3360" y="1011"/>
                  </a:lnTo>
                  <a:lnTo>
                    <a:pt x="3276" y="930"/>
                  </a:lnTo>
                  <a:lnTo>
                    <a:pt x="3190" y="855"/>
                  </a:lnTo>
                  <a:lnTo>
                    <a:pt x="3101" y="786"/>
                  </a:lnTo>
                  <a:lnTo>
                    <a:pt x="3009" y="722"/>
                  </a:lnTo>
                  <a:lnTo>
                    <a:pt x="2914" y="661"/>
                  </a:lnTo>
                  <a:lnTo>
                    <a:pt x="2816" y="608"/>
                  </a:lnTo>
                  <a:lnTo>
                    <a:pt x="2715" y="558"/>
                  </a:lnTo>
                  <a:lnTo>
                    <a:pt x="2612" y="515"/>
                  </a:lnTo>
                  <a:lnTo>
                    <a:pt x="2507" y="478"/>
                  </a:lnTo>
                  <a:lnTo>
                    <a:pt x="2400" y="446"/>
                  </a:lnTo>
                  <a:lnTo>
                    <a:pt x="2291" y="419"/>
                  </a:lnTo>
                  <a:lnTo>
                    <a:pt x="2179" y="398"/>
                  </a:lnTo>
                  <a:lnTo>
                    <a:pt x="2067" y="383"/>
                  </a:lnTo>
                  <a:lnTo>
                    <a:pt x="1954" y="374"/>
                  </a:lnTo>
                  <a:lnTo>
                    <a:pt x="1839" y="371"/>
                  </a:lnTo>
                  <a:lnTo>
                    <a:pt x="1724" y="374"/>
                  </a:lnTo>
                  <a:lnTo>
                    <a:pt x="1610" y="383"/>
                  </a:lnTo>
                  <a:lnTo>
                    <a:pt x="1498" y="398"/>
                  </a:lnTo>
                  <a:lnTo>
                    <a:pt x="1387" y="419"/>
                  </a:lnTo>
                  <a:lnTo>
                    <a:pt x="1278" y="446"/>
                  </a:lnTo>
                  <a:lnTo>
                    <a:pt x="1171" y="478"/>
                  </a:lnTo>
                  <a:lnTo>
                    <a:pt x="1065" y="515"/>
                  </a:lnTo>
                  <a:lnTo>
                    <a:pt x="962" y="558"/>
                  </a:lnTo>
                  <a:lnTo>
                    <a:pt x="862" y="608"/>
                  </a:lnTo>
                  <a:lnTo>
                    <a:pt x="764" y="661"/>
                  </a:lnTo>
                  <a:lnTo>
                    <a:pt x="668" y="722"/>
                  </a:lnTo>
                  <a:lnTo>
                    <a:pt x="575" y="786"/>
                  </a:lnTo>
                  <a:lnTo>
                    <a:pt x="486" y="855"/>
                  </a:lnTo>
                  <a:lnTo>
                    <a:pt x="400" y="930"/>
                  </a:lnTo>
                  <a:lnTo>
                    <a:pt x="318" y="1011"/>
                  </a:lnTo>
                  <a:lnTo>
                    <a:pt x="294" y="1031"/>
                  </a:lnTo>
                  <a:lnTo>
                    <a:pt x="269" y="1046"/>
                  </a:lnTo>
                  <a:lnTo>
                    <a:pt x="242" y="1058"/>
                  </a:lnTo>
                  <a:lnTo>
                    <a:pt x="214" y="1064"/>
                  </a:lnTo>
                  <a:lnTo>
                    <a:pt x="185" y="1067"/>
                  </a:lnTo>
                  <a:lnTo>
                    <a:pt x="157" y="1064"/>
                  </a:lnTo>
                  <a:lnTo>
                    <a:pt x="129" y="1058"/>
                  </a:lnTo>
                  <a:lnTo>
                    <a:pt x="104" y="1048"/>
                  </a:lnTo>
                  <a:lnTo>
                    <a:pt x="78" y="1032"/>
                  </a:lnTo>
                  <a:lnTo>
                    <a:pt x="56" y="1013"/>
                  </a:lnTo>
                  <a:lnTo>
                    <a:pt x="33" y="987"/>
                  </a:lnTo>
                  <a:lnTo>
                    <a:pt x="18" y="959"/>
                  </a:lnTo>
                  <a:lnTo>
                    <a:pt x="7" y="929"/>
                  </a:lnTo>
                  <a:lnTo>
                    <a:pt x="1" y="898"/>
                  </a:lnTo>
                  <a:lnTo>
                    <a:pt x="0" y="867"/>
                  </a:lnTo>
                  <a:lnTo>
                    <a:pt x="6" y="835"/>
                  </a:lnTo>
                  <a:lnTo>
                    <a:pt x="16" y="805"/>
                  </a:lnTo>
                  <a:lnTo>
                    <a:pt x="32" y="776"/>
                  </a:lnTo>
                  <a:lnTo>
                    <a:pt x="54" y="751"/>
                  </a:lnTo>
                  <a:lnTo>
                    <a:pt x="144" y="662"/>
                  </a:lnTo>
                  <a:lnTo>
                    <a:pt x="239" y="580"/>
                  </a:lnTo>
                  <a:lnTo>
                    <a:pt x="336" y="502"/>
                  </a:lnTo>
                  <a:lnTo>
                    <a:pt x="437" y="429"/>
                  </a:lnTo>
                  <a:lnTo>
                    <a:pt x="541" y="362"/>
                  </a:lnTo>
                  <a:lnTo>
                    <a:pt x="648" y="301"/>
                  </a:lnTo>
                  <a:lnTo>
                    <a:pt x="757" y="245"/>
                  </a:lnTo>
                  <a:lnTo>
                    <a:pt x="870" y="195"/>
                  </a:lnTo>
                  <a:lnTo>
                    <a:pt x="985" y="149"/>
                  </a:lnTo>
                  <a:lnTo>
                    <a:pt x="1101" y="110"/>
                  </a:lnTo>
                  <a:lnTo>
                    <a:pt x="1220" y="77"/>
                  </a:lnTo>
                  <a:lnTo>
                    <a:pt x="1340" y="49"/>
                  </a:lnTo>
                  <a:lnTo>
                    <a:pt x="1463" y="28"/>
                  </a:lnTo>
                  <a:lnTo>
                    <a:pt x="1587" y="13"/>
                  </a:lnTo>
                  <a:lnTo>
                    <a:pt x="1712" y="4"/>
                  </a:lnTo>
                  <a:lnTo>
                    <a:pt x="1839" y="0"/>
                  </a:lnTo>
                  <a:close/>
                </a:path>
              </a:pathLst>
            </a:custGeom>
            <a:grpFill/>
            <a:ln w="412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208322" y="4429495"/>
            <a:ext cx="3728851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ООО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"</a:t>
            </a:r>
            <a:r>
              <a:rPr lang="ru-RU" sz="2800" dirty="0" err="1" smtClean="0">
                <a:solidFill>
                  <a:schemeClr val="bg1"/>
                </a:solidFill>
              </a:rPr>
              <a:t>Скайнет</a:t>
            </a:r>
            <a:r>
              <a:rPr lang="ru-RU" sz="2800" dirty="0" smtClean="0">
                <a:solidFill>
                  <a:schemeClr val="bg1"/>
                </a:solidFill>
              </a:rPr>
              <a:t>"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 </a:t>
            </a:r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www.skynet-kazan.com</a:t>
            </a:r>
            <a:r>
              <a:rPr lang="ru-RU" dirty="0" smtClean="0">
                <a:solidFill>
                  <a:schemeClr val="bg1"/>
                </a:solidFill>
              </a:rPr>
              <a:t>/</a:t>
            </a:r>
            <a:r>
              <a:rPr lang="ru-RU" dirty="0" err="1" smtClean="0">
                <a:solidFill>
                  <a:schemeClr val="bg1"/>
                </a:solidFill>
              </a:rPr>
              <a:t>wifisocial</a:t>
            </a:r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+7 843 2909294 </a:t>
            </a:r>
            <a:r>
              <a:rPr lang="en-US" sz="2000" dirty="0" smtClean="0">
                <a:solidFill>
                  <a:schemeClr val="bg1"/>
                </a:solidFill>
              </a:rPr>
              <a:t>    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+7 843 5620640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551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3181" y="-11914"/>
            <a:ext cx="12192000" cy="35288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25442" y="614418"/>
            <a:ext cx="61710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Bebas Neue" panose="020B0606020202050201" pitchFamily="34" charset="0"/>
              </a:rPr>
              <a:t>“</a:t>
            </a:r>
            <a:r>
              <a:rPr lang="ru-RU" sz="3600" dirty="0" smtClean="0">
                <a:solidFill>
                  <a:schemeClr val="bg1"/>
                </a:solidFill>
                <a:latin typeface="Bebas Neue" panose="020B0606020202050201" pitchFamily="34" charset="0"/>
              </a:rPr>
              <a:t>САРАФАННОЕ РАДИО</a:t>
            </a:r>
            <a:r>
              <a:rPr lang="en-US" sz="3600" dirty="0" smtClean="0">
                <a:solidFill>
                  <a:schemeClr val="bg1"/>
                </a:solidFill>
                <a:latin typeface="Bebas Neue" panose="020B0606020202050201" pitchFamily="34" charset="0"/>
              </a:rPr>
              <a:t>”</a:t>
            </a:r>
            <a:r>
              <a:rPr lang="ru-RU" sz="3600" dirty="0" smtClean="0">
                <a:solidFill>
                  <a:schemeClr val="bg1"/>
                </a:solidFill>
                <a:latin typeface="Bebas Neue" panose="020B0606020202050201" pitchFamily="34" charset="0"/>
              </a:rPr>
              <a:t> В ВАШЕМ РОУТЕРЕ </a:t>
            </a:r>
            <a:endParaRPr lang="en-US" sz="3600" dirty="0">
              <a:solidFill>
                <a:schemeClr val="bg1"/>
              </a:solidFill>
              <a:latin typeface="Bebas Neue" panose="020B0606020202050201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5442" y="1733830"/>
            <a:ext cx="6663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cs typeface="Lato" panose="020F0502020204030203" pitchFamily="34" charset="0"/>
              </a:rPr>
              <a:t>в</a:t>
            </a:r>
            <a:r>
              <a:rPr lang="ru-RU" dirty="0" smtClean="0">
                <a:solidFill>
                  <a:schemeClr val="bg1"/>
                </a:solidFill>
                <a:cs typeface="Lato" panose="020F0502020204030203" pitchFamily="34" charset="0"/>
              </a:rPr>
              <a:t>аши посетители сами расскажут всем о вашем заведении</a:t>
            </a:r>
            <a:endParaRPr lang="en-US" dirty="0">
              <a:solidFill>
                <a:schemeClr val="bg1"/>
              </a:solidFill>
              <a:cs typeface="Lato" panose="020F050202020403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2262" y="2275101"/>
            <a:ext cx="54705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chemeClr val="bg1"/>
                </a:solidFill>
              </a:rPr>
              <a:t>вам не нужно платить никому за рекламу и раздавать бесплатное </a:t>
            </a:r>
            <a:r>
              <a:rPr lang="ru-RU" sz="1400" dirty="0" err="1" smtClean="0">
                <a:solidFill>
                  <a:schemeClr val="bg1"/>
                </a:solidFill>
              </a:rPr>
              <a:t>капуччино</a:t>
            </a:r>
            <a:r>
              <a:rPr lang="ru-RU" sz="1400" dirty="0" smtClean="0">
                <a:solidFill>
                  <a:schemeClr val="bg1"/>
                </a:solidFill>
              </a:rPr>
              <a:t> в обмен на лайки, </a:t>
            </a:r>
            <a:r>
              <a:rPr lang="ru-RU" sz="1400" dirty="0">
                <a:solidFill>
                  <a:schemeClr val="bg1"/>
                </a:solidFill>
              </a:rPr>
              <a:t>с</a:t>
            </a:r>
            <a:r>
              <a:rPr lang="ru-RU" sz="1400" dirty="0" smtClean="0">
                <a:solidFill>
                  <a:schemeClr val="bg1"/>
                </a:solidFill>
              </a:rPr>
              <a:t>амый мощный механизм сарафанного радио можно запустить просто подключив услугу </a:t>
            </a:r>
            <a:r>
              <a:rPr lang="en-US" sz="1400" dirty="0" err="1" smtClean="0">
                <a:solidFill>
                  <a:schemeClr val="bg1"/>
                </a:solidFill>
              </a:rPr>
              <a:t>WiFi</a:t>
            </a:r>
            <a:r>
              <a:rPr lang="en-US" sz="1400" dirty="0" smtClean="0">
                <a:solidFill>
                  <a:schemeClr val="bg1"/>
                </a:solidFill>
              </a:rPr>
              <a:t> Social Links </a:t>
            </a:r>
            <a:r>
              <a:rPr lang="ru-RU" sz="1400" dirty="0" smtClean="0">
                <a:solidFill>
                  <a:schemeClr val="bg1"/>
                </a:solidFill>
              </a:rPr>
              <a:t>от компании </a:t>
            </a:r>
            <a:r>
              <a:rPr lang="ru-RU" sz="1400" dirty="0" err="1" smtClean="0">
                <a:solidFill>
                  <a:schemeClr val="bg1"/>
                </a:solidFill>
              </a:rPr>
              <a:t>Скайнет</a:t>
            </a:r>
            <a:endParaRPr lang="en-US" sz="1400" b="0" i="0" dirty="0">
              <a:solidFill>
                <a:schemeClr val="bg1"/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599" y="5702243"/>
            <a:ext cx="29357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с</a:t>
            </a:r>
            <a:r>
              <a:rPr lang="ru-RU" sz="1400" b="0" i="0" dirty="0" smtClean="0">
                <a:solidFill>
                  <a:schemeClr val="bg2">
                    <a:lumMod val="25000"/>
                  </a:schemeClr>
                </a:solidFill>
                <a:effectLst/>
              </a:rPr>
              <a:t>экономить тысячи рублей маркетингового бюджета, получить сотни новых посетителей по рекомендации</a:t>
            </a:r>
            <a:r>
              <a:rPr lang="en-US" sz="1400" b="0" i="0" dirty="0" smtClean="0">
                <a:solidFill>
                  <a:schemeClr val="bg2">
                    <a:lumMod val="25000"/>
                  </a:schemeClr>
                </a:solidFill>
                <a:effectLst/>
              </a:rPr>
              <a:t>.</a:t>
            </a:r>
            <a:endParaRPr lang="en-US" sz="1400" b="0" i="0" dirty="0"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4502" y="5164792"/>
            <a:ext cx="2731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B0F0"/>
                </a:solidFill>
                <a:latin typeface="Bebas Neue" panose="020B0606020202050201" pitchFamily="34" charset="0"/>
              </a:rPr>
              <a:t>Просто и выгодно</a:t>
            </a:r>
            <a:endParaRPr lang="en-US" sz="2000" dirty="0">
              <a:solidFill>
                <a:srgbClr val="00B0F0"/>
              </a:solidFill>
              <a:latin typeface="Bebas Neue" panose="020B0606020202050201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754398" y="3999061"/>
            <a:ext cx="914400" cy="9144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110890" y="5783821"/>
            <a:ext cx="29669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узнать кто приходит к вам и как часто. п</a:t>
            </a:r>
            <a:r>
              <a:rPr lang="ru-RU" sz="1400" b="0" i="0" dirty="0" smtClean="0">
                <a:solidFill>
                  <a:schemeClr val="bg2">
                    <a:lumMod val="25000"/>
                  </a:schemeClr>
                </a:solidFill>
                <a:effectLst/>
              </a:rPr>
              <a:t>оддерживать  коммуникацию с посетителями – на базе автоматических скриптов</a:t>
            </a:r>
            <a:endParaRPr lang="en-US" sz="1400" b="0" i="0" dirty="0"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10890" y="5021858"/>
            <a:ext cx="3037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B0F0"/>
                </a:solidFill>
                <a:latin typeface="Bebas Neue" panose="020B0606020202050201" pitchFamily="34" charset="0"/>
              </a:rPr>
              <a:t>Обратиться напрямую к своим посетителям</a:t>
            </a:r>
            <a:endParaRPr lang="en-US" sz="2000" dirty="0">
              <a:solidFill>
                <a:srgbClr val="00B0F0"/>
              </a:solidFill>
              <a:latin typeface="Bebas Neue" panose="020B0606020202050201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168419" y="3999061"/>
            <a:ext cx="914400" cy="9144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836" y="4152710"/>
            <a:ext cx="609524" cy="6095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857" y="4152710"/>
            <a:ext cx="609524" cy="609524"/>
          </a:xfrm>
          <a:prstGeom prst="rect">
            <a:avLst/>
          </a:prstGeom>
        </p:spPr>
      </p:pic>
      <p:pic>
        <p:nvPicPr>
          <p:cNvPr id="16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963" y="317081"/>
            <a:ext cx="3584575" cy="643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2513" y="1814747"/>
            <a:ext cx="2599329" cy="1520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39900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6240" y="1713838"/>
            <a:ext cx="2332423" cy="1407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200506" y="6276718"/>
            <a:ext cx="5072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Bebas Neue" panose="020B0606020202050201" pitchFamily="34" charset="0"/>
              </a:rPr>
              <a:t>Схема работы сервиса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Bebas Neue" panose="020B0606020202050201" pitchFamily="34" charset="0"/>
              </a:rPr>
              <a:t>WiFi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Bebas Neue" panose="020B0606020202050201" pitchFamily="34" charset="0"/>
              </a:rPr>
              <a:t> Social Links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Bebas Neue" panose="020B0606020202050201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/>
          </p:nvPr>
        </p:nvGraphicFramePr>
        <p:xfrm>
          <a:off x="1530036" y="0"/>
          <a:ext cx="8612921" cy="4611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0" name="Oval 19"/>
          <p:cNvSpPr/>
          <p:nvPr/>
        </p:nvSpPr>
        <p:spPr>
          <a:xfrm>
            <a:off x="5494752" y="291093"/>
            <a:ext cx="731520" cy="7315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993252" y="1962870"/>
            <a:ext cx="731520" cy="7315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112" y="504453"/>
            <a:ext cx="304800" cy="304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612" y="2176230"/>
            <a:ext cx="304800" cy="304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557" y="3902474"/>
            <a:ext cx="304800" cy="304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157" y="3902474"/>
            <a:ext cx="304800" cy="304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10" y="3911999"/>
            <a:ext cx="304800" cy="30480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6309411" y="614059"/>
            <a:ext cx="492393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подключается к открытой сети </a:t>
            </a:r>
            <a:r>
              <a:rPr lang="en-US" sz="1200" dirty="0" err="1" smtClean="0">
                <a:solidFill>
                  <a:schemeClr val="tx2">
                    <a:lumMod val="50000"/>
                  </a:schemeClr>
                </a:solidFill>
              </a:rPr>
              <a:t>WiF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</a:rPr>
              <a:t>i</a:t>
            </a: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-Social.</a:t>
            </a:r>
            <a:endParaRPr lang="en-US" sz="1200" b="0" i="0" dirty="0"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309412" y="301949"/>
            <a:ext cx="49239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Bebas Neue" panose="020B0606020202050201" pitchFamily="34" charset="0"/>
              </a:rPr>
              <a:t>посетитель заходит в кафе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Bebas Neue" panose="020B0606020202050201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0" y="4968004"/>
            <a:ext cx="52950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0" i="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При авторизации</a:t>
            </a:r>
            <a:r>
              <a:rPr lang="en-US" sz="1200" b="0" i="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 </a:t>
            </a:r>
            <a:r>
              <a:rPr lang="ru-RU" sz="1200" b="0" i="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через ВК/</a:t>
            </a:r>
            <a:r>
              <a:rPr lang="en-US" sz="1200" b="0" i="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FB</a:t>
            </a:r>
            <a:r>
              <a:rPr lang="ru-RU" sz="1200" b="0" i="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, рекламный пост кафе размещается на стене посетителя</a:t>
            </a:r>
            <a:r>
              <a:rPr lang="en-US" sz="1200" b="0" i="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 </a:t>
            </a:r>
            <a:r>
              <a:rPr lang="ru-RU" sz="1200" b="0" i="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в </a:t>
            </a:r>
            <a:r>
              <a:rPr lang="ru-RU" sz="1200" b="0" i="0" dirty="0" err="1" smtClean="0">
                <a:solidFill>
                  <a:schemeClr val="tx2">
                    <a:lumMod val="50000"/>
                  </a:schemeClr>
                </a:solidFill>
                <a:effectLst/>
              </a:rPr>
              <a:t>соцсети</a:t>
            </a:r>
            <a:r>
              <a:rPr lang="ru-RU" sz="1200" b="0" i="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.</a:t>
            </a:r>
            <a:r>
              <a:rPr lang="ru-RU" sz="1200" dirty="0" smtClean="0"/>
              <a:t> </a:t>
            </a:r>
            <a:r>
              <a:rPr lang="ru-RU" sz="1200" dirty="0"/>
              <a:t>В</a:t>
            </a:r>
            <a:r>
              <a:rPr lang="ru-RU" sz="1200" b="1" dirty="0"/>
              <a:t> </a:t>
            </a:r>
            <a:r>
              <a:rPr lang="ru-RU" sz="1200" dirty="0"/>
              <a:t>этом</a:t>
            </a:r>
            <a:r>
              <a:rPr lang="ru-RU" sz="1200" b="1" dirty="0"/>
              <a:t> </a:t>
            </a:r>
            <a:r>
              <a:rPr lang="ru-RU" sz="1200" dirty="0"/>
              <a:t>посте</a:t>
            </a:r>
            <a:r>
              <a:rPr lang="ru-RU" sz="1200" b="1" dirty="0"/>
              <a:t> </a:t>
            </a:r>
            <a:r>
              <a:rPr lang="ru-RU" sz="1200" dirty="0"/>
              <a:t>размещается</a:t>
            </a:r>
            <a:r>
              <a:rPr lang="ru-RU" sz="1200" b="1" dirty="0"/>
              <a:t> </a:t>
            </a:r>
            <a:r>
              <a:rPr lang="ru-RU" sz="1200" dirty="0"/>
              <a:t>информация</a:t>
            </a:r>
            <a:r>
              <a:rPr lang="ru-RU" sz="1200" b="1" dirty="0"/>
              <a:t> </a:t>
            </a:r>
            <a:r>
              <a:rPr lang="ru-RU" sz="1200" dirty="0"/>
              <a:t>о</a:t>
            </a:r>
            <a:r>
              <a:rPr lang="ru-RU" sz="1200" b="1" dirty="0"/>
              <a:t> </a:t>
            </a:r>
            <a:r>
              <a:rPr lang="ru-RU" sz="1200" dirty="0"/>
              <a:t>заведении</a:t>
            </a:r>
            <a:r>
              <a:rPr lang="ru-RU" sz="1200" b="1" dirty="0"/>
              <a:t>: </a:t>
            </a:r>
            <a:r>
              <a:rPr lang="ru-RU" sz="1200" dirty="0"/>
              <a:t>фотографии</a:t>
            </a:r>
            <a:r>
              <a:rPr lang="ru-RU" sz="1200" b="1" dirty="0"/>
              <a:t> </a:t>
            </a:r>
            <a:r>
              <a:rPr lang="ru-RU" sz="1200" dirty="0"/>
              <a:t>интерьера</a:t>
            </a:r>
            <a:r>
              <a:rPr lang="ru-RU" sz="1200" b="1" dirty="0"/>
              <a:t> </a:t>
            </a:r>
            <a:r>
              <a:rPr lang="ru-RU" sz="1200" dirty="0"/>
              <a:t>или</a:t>
            </a:r>
            <a:r>
              <a:rPr lang="ru-RU" sz="1200" b="1" dirty="0"/>
              <a:t> </a:t>
            </a:r>
            <a:r>
              <a:rPr lang="ru-RU" sz="1200" dirty="0"/>
              <a:t>логотип</a:t>
            </a:r>
            <a:r>
              <a:rPr lang="ru-RU" sz="1200" b="1" dirty="0"/>
              <a:t> </a:t>
            </a:r>
            <a:r>
              <a:rPr lang="ru-RU" sz="1200" dirty="0"/>
              <a:t>с</a:t>
            </a:r>
            <a:r>
              <a:rPr lang="ru-RU" sz="1200" b="1" dirty="0"/>
              <a:t> </a:t>
            </a:r>
            <a:r>
              <a:rPr lang="ru-RU" sz="1200" dirty="0"/>
              <a:t>коротким</a:t>
            </a:r>
            <a:r>
              <a:rPr lang="ru-RU" sz="1200" b="1" dirty="0"/>
              <a:t> </a:t>
            </a:r>
            <a:r>
              <a:rPr lang="ru-RU" sz="1200" dirty="0"/>
              <a:t>текстом</a:t>
            </a:r>
            <a:r>
              <a:rPr lang="ru-RU" sz="1200" b="1" dirty="0"/>
              <a:t>, </a:t>
            </a:r>
            <a:r>
              <a:rPr lang="ru-RU" sz="1200" dirty="0"/>
              <a:t>где</a:t>
            </a:r>
            <a:r>
              <a:rPr lang="ru-RU" sz="1200" b="1" dirty="0"/>
              <a:t> </a:t>
            </a:r>
            <a:r>
              <a:rPr lang="ru-RU" sz="1200" dirty="0"/>
              <a:t>может</a:t>
            </a:r>
            <a:r>
              <a:rPr lang="ru-RU" sz="1200" b="1" dirty="0"/>
              <a:t> </a:t>
            </a:r>
            <a:r>
              <a:rPr lang="ru-RU" sz="1200" dirty="0"/>
              <a:t>содержаться</a:t>
            </a:r>
            <a:r>
              <a:rPr lang="ru-RU" sz="1200" b="1" dirty="0"/>
              <a:t> </a:t>
            </a:r>
            <a:r>
              <a:rPr lang="ru-RU" sz="1200" dirty="0"/>
              <a:t>информация</a:t>
            </a:r>
            <a:r>
              <a:rPr lang="ru-RU" sz="1200" b="1" dirty="0"/>
              <a:t> </a:t>
            </a:r>
            <a:r>
              <a:rPr lang="ru-RU" sz="1200" dirty="0"/>
              <a:t>об</a:t>
            </a:r>
            <a:r>
              <a:rPr lang="ru-RU" sz="1200" b="1" dirty="0"/>
              <a:t> </a:t>
            </a:r>
            <a:r>
              <a:rPr lang="ru-RU" sz="1200" dirty="0"/>
              <a:t>акциях</a:t>
            </a:r>
            <a:r>
              <a:rPr lang="ru-RU" sz="1200" b="1" dirty="0"/>
              <a:t> </a:t>
            </a:r>
            <a:r>
              <a:rPr lang="ru-RU" sz="1200" dirty="0"/>
              <a:t>и</a:t>
            </a:r>
            <a:r>
              <a:rPr lang="ru-RU" sz="1200" b="1" dirty="0"/>
              <a:t> </a:t>
            </a:r>
            <a:r>
              <a:rPr lang="ru-RU" sz="1200" dirty="0"/>
              <a:t>скидках</a:t>
            </a:r>
            <a:r>
              <a:rPr lang="ru-RU" sz="1200" b="1" dirty="0"/>
              <a:t>, </a:t>
            </a:r>
            <a:r>
              <a:rPr lang="ru-RU" sz="1200" dirty="0"/>
              <a:t>могут</a:t>
            </a:r>
            <a:r>
              <a:rPr lang="ru-RU" sz="1200" b="1" dirty="0"/>
              <a:t> </a:t>
            </a:r>
            <a:r>
              <a:rPr lang="ru-RU" sz="1200" dirty="0"/>
              <a:t>быть</a:t>
            </a:r>
            <a:r>
              <a:rPr lang="ru-RU" sz="1200" b="1" dirty="0"/>
              <a:t> </a:t>
            </a:r>
            <a:r>
              <a:rPr lang="ru-RU" sz="1200" dirty="0"/>
              <a:t>указаны</a:t>
            </a:r>
            <a:r>
              <a:rPr lang="ru-RU" sz="1200" b="1" dirty="0"/>
              <a:t> </a:t>
            </a:r>
            <a:r>
              <a:rPr lang="ru-RU" sz="1200" dirty="0"/>
              <a:t>контактные</a:t>
            </a:r>
            <a:r>
              <a:rPr lang="ru-RU" sz="1200" b="1" dirty="0"/>
              <a:t> </a:t>
            </a:r>
            <a:r>
              <a:rPr lang="ru-RU" sz="1200" dirty="0"/>
              <a:t>данные</a:t>
            </a:r>
            <a:r>
              <a:rPr lang="ru-RU" sz="1200" b="1" dirty="0"/>
              <a:t> </a:t>
            </a:r>
            <a:r>
              <a:rPr lang="ru-RU" sz="1200" dirty="0"/>
              <a:t>заведения</a:t>
            </a:r>
            <a:r>
              <a:rPr lang="ru-RU" sz="1200" b="1" dirty="0"/>
              <a:t>, </a:t>
            </a:r>
            <a:r>
              <a:rPr lang="ru-RU" sz="1200" dirty="0"/>
              <a:t>будь</a:t>
            </a:r>
            <a:r>
              <a:rPr lang="ru-RU" sz="1200" b="1" dirty="0"/>
              <a:t> </a:t>
            </a:r>
            <a:r>
              <a:rPr lang="ru-RU" sz="1200" dirty="0"/>
              <a:t>то</a:t>
            </a:r>
            <a:r>
              <a:rPr lang="ru-RU" sz="1200" b="1" dirty="0"/>
              <a:t> </a:t>
            </a:r>
            <a:r>
              <a:rPr lang="ru-RU" sz="1200" dirty="0"/>
              <a:t>сайт</a:t>
            </a:r>
            <a:r>
              <a:rPr lang="ru-RU" sz="1200" b="1" dirty="0"/>
              <a:t> </a:t>
            </a:r>
            <a:r>
              <a:rPr lang="ru-RU" sz="1200" dirty="0"/>
              <a:t>или</a:t>
            </a:r>
            <a:r>
              <a:rPr lang="ru-RU" sz="1200" b="1" dirty="0"/>
              <a:t> </a:t>
            </a:r>
            <a:r>
              <a:rPr lang="ru-RU" sz="1200" dirty="0"/>
              <a:t>номер</a:t>
            </a:r>
            <a:r>
              <a:rPr lang="ru-RU" sz="1200" b="1" dirty="0"/>
              <a:t> </a:t>
            </a:r>
            <a:r>
              <a:rPr lang="ru-RU" sz="1200" dirty="0"/>
              <a:t>телефона</a:t>
            </a:r>
            <a:r>
              <a:rPr lang="ru-RU" sz="1200" b="1" dirty="0"/>
              <a:t>.</a:t>
            </a:r>
            <a:endParaRPr lang="ru-RU" sz="1200" dirty="0"/>
          </a:p>
          <a:p>
            <a:pPr algn="r"/>
            <a:endParaRPr lang="en-US" sz="1200" b="0" i="0" dirty="0"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-422889" y="1525744"/>
            <a:ext cx="42554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Bebas Neue" panose="020B0606020202050201" pitchFamily="34" charset="0"/>
              </a:rPr>
              <a:t>ему предлагается </a:t>
            </a:r>
          </a:p>
          <a:p>
            <a:pPr algn="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Bebas Neue" panose="020B0606020202050201" pitchFamily="34" charset="0"/>
              </a:rPr>
              <a:t>авторизоваться</a:t>
            </a:r>
          </a:p>
          <a:p>
            <a:pPr algn="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Bebas Neue" panose="020B0606020202050201" pitchFamily="34" charset="0"/>
              </a:rPr>
              <a:t>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Bebas Neue" panose="020B0606020202050201" pitchFamily="34" charset="0"/>
              </a:rPr>
              <a:t>через одну из трех </a:t>
            </a:r>
            <a:r>
              <a:rPr lang="ru-RU" sz="1200" dirty="0" err="1" smtClean="0">
                <a:solidFill>
                  <a:schemeClr val="tx2">
                    <a:lumMod val="50000"/>
                  </a:schemeClr>
                </a:solidFill>
                <a:latin typeface="Bebas Neue" panose="020B0606020202050201" pitchFamily="34" charset="0"/>
              </a:rPr>
              <a:t>соцсетей</a:t>
            </a:r>
            <a:endParaRPr lang="en-US" sz="1200" dirty="0">
              <a:solidFill>
                <a:schemeClr val="tx2">
                  <a:lumMod val="50000"/>
                </a:schemeClr>
              </a:solidFill>
              <a:latin typeface="Bebas Neue" panose="020B0606020202050201" pitchFamily="34" charset="0"/>
            </a:endParaRPr>
          </a:p>
        </p:txBody>
      </p:sp>
      <p:graphicFrame>
        <p:nvGraphicFramePr>
          <p:cNvPr id="25" name="Объект 24"/>
          <p:cNvGraphicFramePr>
            <a:graphicFrameLocks noChangeAspect="1"/>
          </p:cNvGraphicFramePr>
          <p:nvPr>
            <p:extLst/>
          </p:nvPr>
        </p:nvGraphicFramePr>
        <p:xfrm>
          <a:off x="2593139" y="3706529"/>
          <a:ext cx="696685" cy="696685"/>
        </p:xfrm>
        <a:graphic>
          <a:graphicData uri="http://schemas.openxmlformats.org/presentationml/2006/ole">
            <p:oleObj spid="_x0000_s1026" name="Image" r:id="rId14" imgW="1269841" imgH="1269841" progId="">
              <p:embed/>
            </p:oleObj>
          </a:graphicData>
        </a:graphic>
      </p:graphicFrame>
      <p:graphicFrame>
        <p:nvGraphicFramePr>
          <p:cNvPr id="26" name="Объект 25"/>
          <p:cNvGraphicFramePr>
            <a:graphicFrameLocks noChangeAspect="1"/>
          </p:cNvGraphicFramePr>
          <p:nvPr>
            <p:extLst/>
          </p:nvPr>
        </p:nvGraphicFramePr>
        <p:xfrm>
          <a:off x="5466810" y="3661169"/>
          <a:ext cx="787403" cy="787403"/>
        </p:xfrm>
        <a:graphic>
          <a:graphicData uri="http://schemas.openxmlformats.org/presentationml/2006/ole">
            <p:oleObj spid="_x0000_s1027" name="Image" r:id="rId15" imgW="1269841" imgH="1269841" progId="">
              <p:embed/>
            </p:oleObj>
          </a:graphicData>
        </a:graphic>
      </p:graphicFrame>
      <p:graphicFrame>
        <p:nvGraphicFramePr>
          <p:cNvPr id="27" name="Объект 26"/>
          <p:cNvGraphicFramePr>
            <a:graphicFrameLocks noChangeAspect="1"/>
          </p:cNvGraphicFramePr>
          <p:nvPr>
            <p:extLst/>
          </p:nvPr>
        </p:nvGraphicFramePr>
        <p:xfrm>
          <a:off x="8375317" y="3630299"/>
          <a:ext cx="792117" cy="792117"/>
        </p:xfrm>
        <a:graphic>
          <a:graphicData uri="http://schemas.openxmlformats.org/presentationml/2006/ole">
            <p:oleObj spid="_x0000_s1028" name="Image" r:id="rId16" imgW="1269841" imgH="1269841" progId="">
              <p:embed/>
            </p:oleObj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/>
          </p:nvPr>
        </p:nvGraphicFramePr>
        <p:xfrm>
          <a:off x="5466810" y="4841882"/>
          <a:ext cx="6008832" cy="1854816"/>
        </p:xfrm>
        <a:graphic>
          <a:graphicData uri="http://schemas.openxmlformats.org/presentationml/2006/ole">
            <p:oleObj spid="_x0000_s1029" name="Image" r:id="rId17" imgW="8393651" imgH="2590476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40412537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val 42"/>
          <p:cNvSpPr/>
          <p:nvPr/>
        </p:nvSpPr>
        <p:spPr>
          <a:xfrm>
            <a:off x="648623" y="5291064"/>
            <a:ext cx="1097280" cy="109728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http://passiongroup-kw.com/wp-content/uploads/2014/09/cafe-adelgaz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3277" y="1207597"/>
            <a:ext cx="2566169" cy="14434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45823" y="154292"/>
            <a:ext cx="66325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rgbClr val="00B0F0"/>
                </a:solidFill>
                <a:latin typeface="Bebas Neue" panose="020B0606020202050201" pitchFamily="34" charset="0"/>
              </a:rPr>
              <a:t>в</a:t>
            </a:r>
            <a:r>
              <a:rPr lang="ru-RU" sz="4400" dirty="0" smtClean="0">
                <a:solidFill>
                  <a:srgbClr val="00B0F0"/>
                </a:solidFill>
                <a:latin typeface="Bebas Neue" panose="020B0606020202050201" pitchFamily="34" charset="0"/>
              </a:rPr>
              <a:t>озможности управления системой</a:t>
            </a:r>
            <a:endParaRPr lang="en-US" sz="4400" dirty="0">
              <a:solidFill>
                <a:srgbClr val="00B0F0"/>
              </a:solidFill>
              <a:latin typeface="Bebas Neue" panose="020B0606020202050201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82673" y="1628670"/>
            <a:ext cx="3379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  <a:cs typeface="Lato" panose="020F0502020204030203" pitchFamily="34" charset="0"/>
              </a:rPr>
              <a:t>доступны из личного кабинета</a:t>
            </a:r>
            <a:endParaRPr lang="en-US" dirty="0">
              <a:solidFill>
                <a:schemeClr val="bg2">
                  <a:lumMod val="25000"/>
                </a:schemeClr>
              </a:solidFill>
              <a:cs typeface="Lato" panose="020F050202020403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08670" y="2274211"/>
            <a:ext cx="385068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Смена рекламных изображений производится самостоятельно в личном кабинете неограниченное количество раз. Возможно внесение неограниченного количества рекламных блоков, которые будут размещаться в случайном порядке.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08672" y="1894434"/>
            <a:ext cx="38506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B0F0"/>
                </a:solidFill>
                <a:latin typeface="Bebas Neue" panose="020B0606020202050201" pitchFamily="34" charset="0"/>
              </a:rPr>
              <a:t>г</a:t>
            </a:r>
            <a:r>
              <a:rPr lang="ru-RU" sz="2000" dirty="0" smtClean="0">
                <a:solidFill>
                  <a:srgbClr val="00B0F0"/>
                </a:solidFill>
                <a:latin typeface="Bebas Neue" panose="020B0606020202050201" pitchFamily="34" charset="0"/>
              </a:rPr>
              <a:t>ибкость</a:t>
            </a:r>
            <a:endParaRPr lang="en-US" sz="2000" dirty="0">
              <a:solidFill>
                <a:srgbClr val="00B0F0"/>
              </a:solidFill>
              <a:latin typeface="Bebas Neue" panose="020B0606020202050201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48626" y="1894434"/>
            <a:ext cx="1097280" cy="109728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04" y="2138312"/>
            <a:ext cx="609524" cy="609524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908667" y="797673"/>
            <a:ext cx="385068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</a:t>
            </a:r>
            <a:r>
              <a:rPr lang="ru-RU" sz="1200" i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аждому посетителю система отправит сообщение в привязке к дате или событи</a:t>
            </a:r>
            <a:r>
              <a:rPr lang="ru-RU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ю – согласно вашему плану</a:t>
            </a:r>
            <a:r>
              <a:rPr lang="en-US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ru-RU" sz="1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ru-RU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</a:t>
            </a:r>
            <a:r>
              <a:rPr lang="ru-RU" sz="1200" i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апример – автоматическая рассылка приглашений и купонов на скидку всем именинникам за месяц до их дня рождения. </a:t>
            </a:r>
            <a:endParaRPr lang="en-US" sz="1200" i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08665" y="125829"/>
            <a:ext cx="38506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B0F0"/>
                </a:solidFill>
                <a:latin typeface="Bebas Neue" panose="020B0606020202050201" pitchFamily="34" charset="0"/>
              </a:rPr>
              <a:t>автоматизация маркетинговых коммуникаций с клиентами </a:t>
            </a:r>
            <a:endParaRPr lang="en-US" sz="2000" dirty="0">
              <a:solidFill>
                <a:srgbClr val="00B0F0"/>
              </a:solidFill>
              <a:latin typeface="Bebas Neue" panose="020B0606020202050201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648623" y="417896"/>
            <a:ext cx="1097280" cy="109728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886947" y="3881201"/>
            <a:ext cx="38506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Статистика по постам позволяет вам отслеживать сколько человек разместило вашу рекламу и сколько она проработала на странице клиента</a:t>
            </a:r>
            <a:endParaRPr lang="en-US" sz="1200" i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886948" y="3551805"/>
            <a:ext cx="3850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B0F0"/>
                </a:solidFill>
                <a:latin typeface="Bebas Neue" panose="020B0606020202050201" pitchFamily="34" charset="0"/>
              </a:rPr>
              <a:t>с</a:t>
            </a:r>
            <a:r>
              <a:rPr lang="ru-RU" dirty="0" smtClean="0">
                <a:solidFill>
                  <a:srgbClr val="00B0F0"/>
                </a:solidFill>
                <a:latin typeface="Bebas Neue" panose="020B0606020202050201" pitchFamily="34" charset="0"/>
              </a:rPr>
              <a:t>татистика</a:t>
            </a:r>
            <a:endParaRPr lang="en-US" dirty="0">
              <a:solidFill>
                <a:srgbClr val="00B0F0"/>
              </a:solidFill>
              <a:latin typeface="Bebas Neue" panose="020B0606020202050201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648623" y="3615369"/>
            <a:ext cx="1097280" cy="109728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908670" y="5578508"/>
            <a:ext cx="38506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покажет кто заходит к Вам чаще всего, их имена, фотографии и дни рождения</a:t>
            </a:r>
            <a:endParaRPr lang="en-US" sz="1200" i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886947" y="5164704"/>
            <a:ext cx="38506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B0F0"/>
                </a:solidFill>
                <a:latin typeface="Bebas Neue" panose="020B0606020202050201" pitchFamily="34" charset="0"/>
              </a:rPr>
              <a:t>с</a:t>
            </a:r>
            <a:r>
              <a:rPr lang="ru-RU" sz="2000" dirty="0" smtClean="0">
                <a:solidFill>
                  <a:srgbClr val="00B0F0"/>
                </a:solidFill>
                <a:latin typeface="Bebas Neue" panose="020B0606020202050201" pitchFamily="34" charset="0"/>
              </a:rPr>
              <a:t>писок постоянных клиентов</a:t>
            </a:r>
            <a:endParaRPr lang="en-US" sz="2000" dirty="0">
              <a:solidFill>
                <a:srgbClr val="00B0F0"/>
              </a:solidFill>
              <a:latin typeface="Bebas Neue" panose="020B0606020202050201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99" y="657941"/>
            <a:ext cx="609524" cy="6095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00" y="3859247"/>
            <a:ext cx="609524" cy="60952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48573" y="5485761"/>
            <a:ext cx="5125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ru-RU" sz="4000" dirty="0">
                <a:solidFill>
                  <a:schemeClr val="bg1"/>
                </a:solidFill>
                <a:latin typeface="Entypo" charset="0"/>
                <a:sym typeface="Entypo" charset="0"/>
              </a:rPr>
              <a:t>👥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30" name="Рисунок 29"/>
          <p:cNvPicPr/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823" y="3311128"/>
            <a:ext cx="5573298" cy="1404683"/>
          </a:xfrm>
          <a:prstGeom prst="rect">
            <a:avLst/>
          </a:prstGeom>
        </p:spPr>
      </p:pic>
      <p:graphicFrame>
        <p:nvGraphicFramePr>
          <p:cNvPr id="13" name="Объект 12"/>
          <p:cNvGraphicFramePr>
            <a:graphicFrameLocks noChangeAspect="1"/>
          </p:cNvGraphicFramePr>
          <p:nvPr>
            <p:extLst/>
          </p:nvPr>
        </p:nvGraphicFramePr>
        <p:xfrm>
          <a:off x="5967667" y="5069401"/>
          <a:ext cx="6224333" cy="1647921"/>
        </p:xfrm>
        <a:graphic>
          <a:graphicData uri="http://schemas.openxmlformats.org/presentationml/2006/ole">
            <p:oleObj spid="_x0000_s2050" name="Image" r:id="rId8" imgW="8634921" imgH="2285714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525362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" grpId="0"/>
      <p:bldP spid="5" grpId="0"/>
      <p:bldP spid="20" grpId="0" animBg="1"/>
      <p:bldP spid="28" grpId="0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.huffpost.com/gen/1563279/images/o-CAFE-faceboo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265" y="0"/>
            <a:ext cx="12192000" cy="69765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Diamond 9"/>
          <p:cNvSpPr/>
          <p:nvPr/>
        </p:nvSpPr>
        <p:spPr>
          <a:xfrm>
            <a:off x="6482861" y="576775"/>
            <a:ext cx="5319933" cy="5322863"/>
          </a:xfrm>
          <a:prstGeom prst="diamond">
            <a:avLst/>
          </a:prstGeom>
          <a:solidFill>
            <a:srgbClr val="00B0F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iamond 10"/>
          <p:cNvSpPr/>
          <p:nvPr/>
        </p:nvSpPr>
        <p:spPr>
          <a:xfrm>
            <a:off x="6227298" y="576774"/>
            <a:ext cx="5319933" cy="5322863"/>
          </a:xfrm>
          <a:prstGeom prst="diamond">
            <a:avLst/>
          </a:prstGeom>
          <a:solidFill>
            <a:srgbClr val="00B0F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iamond 11"/>
          <p:cNvSpPr/>
          <p:nvPr/>
        </p:nvSpPr>
        <p:spPr>
          <a:xfrm>
            <a:off x="5971735" y="576774"/>
            <a:ext cx="5319933" cy="5322863"/>
          </a:xfrm>
          <a:prstGeom prst="diamond">
            <a:avLst/>
          </a:prstGeom>
          <a:solidFill>
            <a:srgbClr val="00B0F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084407" y="2529763"/>
            <a:ext cx="3629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Bebas Neue" panose="020B0606020202050201" pitchFamily="34" charset="0"/>
              </a:rPr>
              <a:t>WIFI SOCIAL LINKS</a:t>
            </a:r>
            <a:endParaRPr lang="en-US" sz="3600" dirty="0">
              <a:solidFill>
                <a:schemeClr val="bg1"/>
              </a:solidFill>
              <a:latin typeface="Bebas Neue" panose="020B0606020202050201" pitchFamily="34" charset="0"/>
            </a:endParaRPr>
          </a:p>
        </p:txBody>
      </p:sp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8145931" y="1341834"/>
            <a:ext cx="1458913" cy="1158875"/>
            <a:chOff x="3380" y="1389"/>
            <a:chExt cx="919" cy="730"/>
          </a:xfrm>
          <a:noFill/>
        </p:grpSpPr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3735" y="1911"/>
              <a:ext cx="209" cy="208"/>
            </a:xfrm>
            <a:custGeom>
              <a:avLst/>
              <a:gdLst>
                <a:gd name="T0" fmla="*/ 417 w 834"/>
                <a:gd name="T1" fmla="*/ 0 h 835"/>
                <a:gd name="T2" fmla="*/ 469 w 834"/>
                <a:gd name="T3" fmla="*/ 3 h 835"/>
                <a:gd name="T4" fmla="*/ 519 w 834"/>
                <a:gd name="T5" fmla="*/ 12 h 835"/>
                <a:gd name="T6" fmla="*/ 567 w 834"/>
                <a:gd name="T7" fmla="*/ 28 h 835"/>
                <a:gd name="T8" fmla="*/ 612 w 834"/>
                <a:gd name="T9" fmla="*/ 48 h 835"/>
                <a:gd name="T10" fmla="*/ 654 w 834"/>
                <a:gd name="T11" fmla="*/ 75 h 835"/>
                <a:gd name="T12" fmla="*/ 693 w 834"/>
                <a:gd name="T13" fmla="*/ 105 h 835"/>
                <a:gd name="T14" fmla="*/ 728 w 834"/>
                <a:gd name="T15" fmla="*/ 140 h 835"/>
                <a:gd name="T16" fmla="*/ 759 w 834"/>
                <a:gd name="T17" fmla="*/ 179 h 835"/>
                <a:gd name="T18" fmla="*/ 785 w 834"/>
                <a:gd name="T19" fmla="*/ 221 h 835"/>
                <a:gd name="T20" fmla="*/ 805 w 834"/>
                <a:gd name="T21" fmla="*/ 266 h 835"/>
                <a:gd name="T22" fmla="*/ 821 w 834"/>
                <a:gd name="T23" fmla="*/ 315 h 835"/>
                <a:gd name="T24" fmla="*/ 831 w 834"/>
                <a:gd name="T25" fmla="*/ 365 h 835"/>
                <a:gd name="T26" fmla="*/ 834 w 834"/>
                <a:gd name="T27" fmla="*/ 418 h 835"/>
                <a:gd name="T28" fmla="*/ 831 w 834"/>
                <a:gd name="T29" fmla="*/ 470 h 835"/>
                <a:gd name="T30" fmla="*/ 821 w 834"/>
                <a:gd name="T31" fmla="*/ 520 h 835"/>
                <a:gd name="T32" fmla="*/ 805 w 834"/>
                <a:gd name="T33" fmla="*/ 568 h 835"/>
                <a:gd name="T34" fmla="*/ 785 w 834"/>
                <a:gd name="T35" fmla="*/ 613 h 835"/>
                <a:gd name="T36" fmla="*/ 759 w 834"/>
                <a:gd name="T37" fmla="*/ 656 h 835"/>
                <a:gd name="T38" fmla="*/ 728 w 834"/>
                <a:gd name="T39" fmla="*/ 695 h 835"/>
                <a:gd name="T40" fmla="*/ 693 w 834"/>
                <a:gd name="T41" fmla="*/ 729 h 835"/>
                <a:gd name="T42" fmla="*/ 654 w 834"/>
                <a:gd name="T43" fmla="*/ 760 h 835"/>
                <a:gd name="T44" fmla="*/ 612 w 834"/>
                <a:gd name="T45" fmla="*/ 786 h 835"/>
                <a:gd name="T46" fmla="*/ 567 w 834"/>
                <a:gd name="T47" fmla="*/ 806 h 835"/>
                <a:gd name="T48" fmla="*/ 519 w 834"/>
                <a:gd name="T49" fmla="*/ 822 h 835"/>
                <a:gd name="T50" fmla="*/ 469 w 834"/>
                <a:gd name="T51" fmla="*/ 832 h 835"/>
                <a:gd name="T52" fmla="*/ 417 w 834"/>
                <a:gd name="T53" fmla="*/ 835 h 835"/>
                <a:gd name="T54" fmla="*/ 364 w 834"/>
                <a:gd name="T55" fmla="*/ 832 h 835"/>
                <a:gd name="T56" fmla="*/ 314 w 834"/>
                <a:gd name="T57" fmla="*/ 822 h 835"/>
                <a:gd name="T58" fmla="*/ 265 w 834"/>
                <a:gd name="T59" fmla="*/ 806 h 835"/>
                <a:gd name="T60" fmla="*/ 221 w 834"/>
                <a:gd name="T61" fmla="*/ 786 h 835"/>
                <a:gd name="T62" fmla="*/ 178 w 834"/>
                <a:gd name="T63" fmla="*/ 760 h 835"/>
                <a:gd name="T64" fmla="*/ 139 w 834"/>
                <a:gd name="T65" fmla="*/ 729 h 835"/>
                <a:gd name="T66" fmla="*/ 105 w 834"/>
                <a:gd name="T67" fmla="*/ 695 h 835"/>
                <a:gd name="T68" fmla="*/ 75 w 834"/>
                <a:gd name="T69" fmla="*/ 656 h 835"/>
                <a:gd name="T70" fmla="*/ 49 w 834"/>
                <a:gd name="T71" fmla="*/ 613 h 835"/>
                <a:gd name="T72" fmla="*/ 28 w 834"/>
                <a:gd name="T73" fmla="*/ 568 h 835"/>
                <a:gd name="T74" fmla="*/ 12 w 834"/>
                <a:gd name="T75" fmla="*/ 520 h 835"/>
                <a:gd name="T76" fmla="*/ 3 w 834"/>
                <a:gd name="T77" fmla="*/ 470 h 835"/>
                <a:gd name="T78" fmla="*/ 0 w 834"/>
                <a:gd name="T79" fmla="*/ 418 h 835"/>
                <a:gd name="T80" fmla="*/ 3 w 834"/>
                <a:gd name="T81" fmla="*/ 365 h 835"/>
                <a:gd name="T82" fmla="*/ 12 w 834"/>
                <a:gd name="T83" fmla="*/ 315 h 835"/>
                <a:gd name="T84" fmla="*/ 28 w 834"/>
                <a:gd name="T85" fmla="*/ 266 h 835"/>
                <a:gd name="T86" fmla="*/ 49 w 834"/>
                <a:gd name="T87" fmla="*/ 221 h 835"/>
                <a:gd name="T88" fmla="*/ 75 w 834"/>
                <a:gd name="T89" fmla="*/ 179 h 835"/>
                <a:gd name="T90" fmla="*/ 105 w 834"/>
                <a:gd name="T91" fmla="*/ 140 h 835"/>
                <a:gd name="T92" fmla="*/ 139 w 834"/>
                <a:gd name="T93" fmla="*/ 105 h 835"/>
                <a:gd name="T94" fmla="*/ 178 w 834"/>
                <a:gd name="T95" fmla="*/ 75 h 835"/>
                <a:gd name="T96" fmla="*/ 221 w 834"/>
                <a:gd name="T97" fmla="*/ 48 h 835"/>
                <a:gd name="T98" fmla="*/ 265 w 834"/>
                <a:gd name="T99" fmla="*/ 28 h 835"/>
                <a:gd name="T100" fmla="*/ 314 w 834"/>
                <a:gd name="T101" fmla="*/ 12 h 835"/>
                <a:gd name="T102" fmla="*/ 364 w 834"/>
                <a:gd name="T103" fmla="*/ 3 h 835"/>
                <a:gd name="T104" fmla="*/ 417 w 834"/>
                <a:gd name="T105" fmla="*/ 0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34" h="835">
                  <a:moveTo>
                    <a:pt x="417" y="0"/>
                  </a:moveTo>
                  <a:lnTo>
                    <a:pt x="469" y="3"/>
                  </a:lnTo>
                  <a:lnTo>
                    <a:pt x="519" y="12"/>
                  </a:lnTo>
                  <a:lnTo>
                    <a:pt x="567" y="28"/>
                  </a:lnTo>
                  <a:lnTo>
                    <a:pt x="612" y="48"/>
                  </a:lnTo>
                  <a:lnTo>
                    <a:pt x="654" y="75"/>
                  </a:lnTo>
                  <a:lnTo>
                    <a:pt x="693" y="105"/>
                  </a:lnTo>
                  <a:lnTo>
                    <a:pt x="728" y="140"/>
                  </a:lnTo>
                  <a:lnTo>
                    <a:pt x="759" y="179"/>
                  </a:lnTo>
                  <a:lnTo>
                    <a:pt x="785" y="221"/>
                  </a:lnTo>
                  <a:lnTo>
                    <a:pt x="805" y="266"/>
                  </a:lnTo>
                  <a:lnTo>
                    <a:pt x="821" y="315"/>
                  </a:lnTo>
                  <a:lnTo>
                    <a:pt x="831" y="365"/>
                  </a:lnTo>
                  <a:lnTo>
                    <a:pt x="834" y="418"/>
                  </a:lnTo>
                  <a:lnTo>
                    <a:pt x="831" y="470"/>
                  </a:lnTo>
                  <a:lnTo>
                    <a:pt x="821" y="520"/>
                  </a:lnTo>
                  <a:lnTo>
                    <a:pt x="805" y="568"/>
                  </a:lnTo>
                  <a:lnTo>
                    <a:pt x="785" y="613"/>
                  </a:lnTo>
                  <a:lnTo>
                    <a:pt x="759" y="656"/>
                  </a:lnTo>
                  <a:lnTo>
                    <a:pt x="728" y="695"/>
                  </a:lnTo>
                  <a:lnTo>
                    <a:pt x="693" y="729"/>
                  </a:lnTo>
                  <a:lnTo>
                    <a:pt x="654" y="760"/>
                  </a:lnTo>
                  <a:lnTo>
                    <a:pt x="612" y="786"/>
                  </a:lnTo>
                  <a:lnTo>
                    <a:pt x="567" y="806"/>
                  </a:lnTo>
                  <a:lnTo>
                    <a:pt x="519" y="822"/>
                  </a:lnTo>
                  <a:lnTo>
                    <a:pt x="469" y="832"/>
                  </a:lnTo>
                  <a:lnTo>
                    <a:pt x="417" y="835"/>
                  </a:lnTo>
                  <a:lnTo>
                    <a:pt x="364" y="832"/>
                  </a:lnTo>
                  <a:lnTo>
                    <a:pt x="314" y="822"/>
                  </a:lnTo>
                  <a:lnTo>
                    <a:pt x="265" y="806"/>
                  </a:lnTo>
                  <a:lnTo>
                    <a:pt x="221" y="786"/>
                  </a:lnTo>
                  <a:lnTo>
                    <a:pt x="178" y="760"/>
                  </a:lnTo>
                  <a:lnTo>
                    <a:pt x="139" y="729"/>
                  </a:lnTo>
                  <a:lnTo>
                    <a:pt x="105" y="695"/>
                  </a:lnTo>
                  <a:lnTo>
                    <a:pt x="75" y="656"/>
                  </a:lnTo>
                  <a:lnTo>
                    <a:pt x="49" y="613"/>
                  </a:lnTo>
                  <a:lnTo>
                    <a:pt x="28" y="568"/>
                  </a:lnTo>
                  <a:lnTo>
                    <a:pt x="12" y="520"/>
                  </a:lnTo>
                  <a:lnTo>
                    <a:pt x="3" y="470"/>
                  </a:lnTo>
                  <a:lnTo>
                    <a:pt x="0" y="418"/>
                  </a:lnTo>
                  <a:lnTo>
                    <a:pt x="3" y="365"/>
                  </a:lnTo>
                  <a:lnTo>
                    <a:pt x="12" y="315"/>
                  </a:lnTo>
                  <a:lnTo>
                    <a:pt x="28" y="266"/>
                  </a:lnTo>
                  <a:lnTo>
                    <a:pt x="49" y="221"/>
                  </a:lnTo>
                  <a:lnTo>
                    <a:pt x="75" y="179"/>
                  </a:lnTo>
                  <a:lnTo>
                    <a:pt x="105" y="140"/>
                  </a:lnTo>
                  <a:lnTo>
                    <a:pt x="139" y="105"/>
                  </a:lnTo>
                  <a:lnTo>
                    <a:pt x="178" y="75"/>
                  </a:lnTo>
                  <a:lnTo>
                    <a:pt x="221" y="48"/>
                  </a:lnTo>
                  <a:lnTo>
                    <a:pt x="265" y="28"/>
                  </a:lnTo>
                  <a:lnTo>
                    <a:pt x="314" y="12"/>
                  </a:lnTo>
                  <a:lnTo>
                    <a:pt x="364" y="3"/>
                  </a:lnTo>
                  <a:lnTo>
                    <a:pt x="417" y="0"/>
                  </a:lnTo>
                  <a:close/>
                </a:path>
              </a:pathLst>
            </a:custGeom>
            <a:grpFill/>
            <a:ln w="412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7"/>
            <p:cNvSpPr>
              <a:spLocks/>
            </p:cNvSpPr>
            <p:nvPr/>
          </p:nvSpPr>
          <p:spPr bwMode="auto">
            <a:xfrm>
              <a:off x="3605" y="1736"/>
              <a:ext cx="469" cy="190"/>
            </a:xfrm>
            <a:custGeom>
              <a:avLst/>
              <a:gdLst>
                <a:gd name="T0" fmla="*/ 1021 w 1879"/>
                <a:gd name="T1" fmla="*/ 4 h 761"/>
                <a:gd name="T2" fmla="*/ 1183 w 1879"/>
                <a:gd name="T3" fmla="*/ 28 h 761"/>
                <a:gd name="T4" fmla="*/ 1338 w 1879"/>
                <a:gd name="T5" fmla="*/ 75 h 761"/>
                <a:gd name="T6" fmla="*/ 1484 w 1879"/>
                <a:gd name="T7" fmla="*/ 143 h 761"/>
                <a:gd name="T8" fmla="*/ 1619 w 1879"/>
                <a:gd name="T9" fmla="*/ 233 h 761"/>
                <a:gd name="T10" fmla="*/ 1739 w 1879"/>
                <a:gd name="T11" fmla="*/ 341 h 761"/>
                <a:gd name="T12" fmla="*/ 1845 w 1879"/>
                <a:gd name="T13" fmla="*/ 468 h 761"/>
                <a:gd name="T14" fmla="*/ 1873 w 1879"/>
                <a:gd name="T15" fmla="*/ 527 h 761"/>
                <a:gd name="T16" fmla="*/ 1879 w 1879"/>
                <a:gd name="T17" fmla="*/ 590 h 761"/>
                <a:gd name="T18" fmla="*/ 1863 w 1879"/>
                <a:gd name="T19" fmla="*/ 651 h 761"/>
                <a:gd name="T20" fmla="*/ 1828 w 1879"/>
                <a:gd name="T21" fmla="*/ 705 h 761"/>
                <a:gd name="T22" fmla="*/ 1773 w 1879"/>
                <a:gd name="T23" fmla="*/ 744 h 761"/>
                <a:gd name="T24" fmla="*/ 1710 w 1879"/>
                <a:gd name="T25" fmla="*/ 761 h 761"/>
                <a:gd name="T26" fmla="*/ 1648 w 1879"/>
                <a:gd name="T27" fmla="*/ 755 h 761"/>
                <a:gd name="T28" fmla="*/ 1590 w 1879"/>
                <a:gd name="T29" fmla="*/ 730 h 761"/>
                <a:gd name="T30" fmla="*/ 1543 w 1879"/>
                <a:gd name="T31" fmla="*/ 684 h 761"/>
                <a:gd name="T32" fmla="*/ 1460 w 1879"/>
                <a:gd name="T33" fmla="*/ 585 h 761"/>
                <a:gd name="T34" fmla="*/ 1360 w 1879"/>
                <a:gd name="T35" fmla="*/ 504 h 761"/>
                <a:gd name="T36" fmla="*/ 1250 w 1879"/>
                <a:gd name="T37" fmla="*/ 440 h 761"/>
                <a:gd name="T38" fmla="*/ 1131 w 1879"/>
                <a:gd name="T39" fmla="*/ 397 h 761"/>
                <a:gd name="T40" fmla="*/ 1005 w 1879"/>
                <a:gd name="T41" fmla="*/ 374 h 761"/>
                <a:gd name="T42" fmla="*/ 875 w 1879"/>
                <a:gd name="T43" fmla="*/ 374 h 761"/>
                <a:gd name="T44" fmla="*/ 748 w 1879"/>
                <a:gd name="T45" fmla="*/ 397 h 761"/>
                <a:gd name="T46" fmla="*/ 629 w 1879"/>
                <a:gd name="T47" fmla="*/ 440 h 761"/>
                <a:gd name="T48" fmla="*/ 518 w 1879"/>
                <a:gd name="T49" fmla="*/ 504 h 761"/>
                <a:gd name="T50" fmla="*/ 420 w 1879"/>
                <a:gd name="T51" fmla="*/ 585 h 761"/>
                <a:gd name="T52" fmla="*/ 335 w 1879"/>
                <a:gd name="T53" fmla="*/ 684 h 761"/>
                <a:gd name="T54" fmla="*/ 293 w 1879"/>
                <a:gd name="T55" fmla="*/ 726 h 761"/>
                <a:gd name="T56" fmla="*/ 242 w 1879"/>
                <a:gd name="T57" fmla="*/ 752 h 761"/>
                <a:gd name="T58" fmla="*/ 185 w 1879"/>
                <a:gd name="T59" fmla="*/ 761 h 761"/>
                <a:gd name="T60" fmla="*/ 129 w 1879"/>
                <a:gd name="T61" fmla="*/ 753 h 761"/>
                <a:gd name="T62" fmla="*/ 77 w 1879"/>
                <a:gd name="T63" fmla="*/ 726 h 761"/>
                <a:gd name="T64" fmla="*/ 31 w 1879"/>
                <a:gd name="T65" fmla="*/ 679 h 761"/>
                <a:gd name="T66" fmla="*/ 5 w 1879"/>
                <a:gd name="T67" fmla="*/ 621 h 761"/>
                <a:gd name="T68" fmla="*/ 0 w 1879"/>
                <a:gd name="T69" fmla="*/ 559 h 761"/>
                <a:gd name="T70" fmla="*/ 18 w 1879"/>
                <a:gd name="T71" fmla="*/ 496 h 761"/>
                <a:gd name="T72" fmla="*/ 85 w 1879"/>
                <a:gd name="T73" fmla="*/ 402 h 761"/>
                <a:gd name="T74" fmla="*/ 198 w 1879"/>
                <a:gd name="T75" fmla="*/ 285 h 761"/>
                <a:gd name="T76" fmla="*/ 327 w 1879"/>
                <a:gd name="T77" fmla="*/ 186 h 761"/>
                <a:gd name="T78" fmla="*/ 467 w 1879"/>
                <a:gd name="T79" fmla="*/ 106 h 761"/>
                <a:gd name="T80" fmla="*/ 618 w 1879"/>
                <a:gd name="T81" fmla="*/ 48 h 761"/>
                <a:gd name="T82" fmla="*/ 776 w 1879"/>
                <a:gd name="T83" fmla="*/ 13 h 761"/>
                <a:gd name="T84" fmla="*/ 940 w 1879"/>
                <a:gd name="T85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79" h="761">
                  <a:moveTo>
                    <a:pt x="940" y="0"/>
                  </a:moveTo>
                  <a:lnTo>
                    <a:pt x="1021" y="4"/>
                  </a:lnTo>
                  <a:lnTo>
                    <a:pt x="1103" y="13"/>
                  </a:lnTo>
                  <a:lnTo>
                    <a:pt x="1183" y="28"/>
                  </a:lnTo>
                  <a:lnTo>
                    <a:pt x="1261" y="48"/>
                  </a:lnTo>
                  <a:lnTo>
                    <a:pt x="1338" y="75"/>
                  </a:lnTo>
                  <a:lnTo>
                    <a:pt x="1412" y="106"/>
                  </a:lnTo>
                  <a:lnTo>
                    <a:pt x="1484" y="143"/>
                  </a:lnTo>
                  <a:lnTo>
                    <a:pt x="1553" y="186"/>
                  </a:lnTo>
                  <a:lnTo>
                    <a:pt x="1619" y="233"/>
                  </a:lnTo>
                  <a:lnTo>
                    <a:pt x="1681" y="285"/>
                  </a:lnTo>
                  <a:lnTo>
                    <a:pt x="1739" y="341"/>
                  </a:lnTo>
                  <a:lnTo>
                    <a:pt x="1794" y="402"/>
                  </a:lnTo>
                  <a:lnTo>
                    <a:pt x="1845" y="468"/>
                  </a:lnTo>
                  <a:lnTo>
                    <a:pt x="1862" y="496"/>
                  </a:lnTo>
                  <a:lnTo>
                    <a:pt x="1873" y="527"/>
                  </a:lnTo>
                  <a:lnTo>
                    <a:pt x="1879" y="559"/>
                  </a:lnTo>
                  <a:lnTo>
                    <a:pt x="1879" y="590"/>
                  </a:lnTo>
                  <a:lnTo>
                    <a:pt x="1873" y="621"/>
                  </a:lnTo>
                  <a:lnTo>
                    <a:pt x="1863" y="651"/>
                  </a:lnTo>
                  <a:lnTo>
                    <a:pt x="1848" y="679"/>
                  </a:lnTo>
                  <a:lnTo>
                    <a:pt x="1828" y="705"/>
                  </a:lnTo>
                  <a:lnTo>
                    <a:pt x="1802" y="726"/>
                  </a:lnTo>
                  <a:lnTo>
                    <a:pt x="1773" y="744"/>
                  </a:lnTo>
                  <a:lnTo>
                    <a:pt x="1743" y="755"/>
                  </a:lnTo>
                  <a:lnTo>
                    <a:pt x="1710" y="761"/>
                  </a:lnTo>
                  <a:lnTo>
                    <a:pt x="1679" y="761"/>
                  </a:lnTo>
                  <a:lnTo>
                    <a:pt x="1648" y="755"/>
                  </a:lnTo>
                  <a:lnTo>
                    <a:pt x="1618" y="745"/>
                  </a:lnTo>
                  <a:lnTo>
                    <a:pt x="1590" y="730"/>
                  </a:lnTo>
                  <a:lnTo>
                    <a:pt x="1565" y="709"/>
                  </a:lnTo>
                  <a:lnTo>
                    <a:pt x="1543" y="684"/>
                  </a:lnTo>
                  <a:lnTo>
                    <a:pt x="1503" y="632"/>
                  </a:lnTo>
                  <a:lnTo>
                    <a:pt x="1460" y="585"/>
                  </a:lnTo>
                  <a:lnTo>
                    <a:pt x="1412" y="542"/>
                  </a:lnTo>
                  <a:lnTo>
                    <a:pt x="1360" y="504"/>
                  </a:lnTo>
                  <a:lnTo>
                    <a:pt x="1307" y="469"/>
                  </a:lnTo>
                  <a:lnTo>
                    <a:pt x="1250" y="440"/>
                  </a:lnTo>
                  <a:lnTo>
                    <a:pt x="1191" y="417"/>
                  </a:lnTo>
                  <a:lnTo>
                    <a:pt x="1131" y="397"/>
                  </a:lnTo>
                  <a:lnTo>
                    <a:pt x="1068" y="383"/>
                  </a:lnTo>
                  <a:lnTo>
                    <a:pt x="1005" y="374"/>
                  </a:lnTo>
                  <a:lnTo>
                    <a:pt x="940" y="372"/>
                  </a:lnTo>
                  <a:lnTo>
                    <a:pt x="875" y="374"/>
                  </a:lnTo>
                  <a:lnTo>
                    <a:pt x="811" y="383"/>
                  </a:lnTo>
                  <a:lnTo>
                    <a:pt x="748" y="397"/>
                  </a:lnTo>
                  <a:lnTo>
                    <a:pt x="688" y="417"/>
                  </a:lnTo>
                  <a:lnTo>
                    <a:pt x="629" y="440"/>
                  </a:lnTo>
                  <a:lnTo>
                    <a:pt x="572" y="469"/>
                  </a:lnTo>
                  <a:lnTo>
                    <a:pt x="518" y="504"/>
                  </a:lnTo>
                  <a:lnTo>
                    <a:pt x="467" y="542"/>
                  </a:lnTo>
                  <a:lnTo>
                    <a:pt x="420" y="585"/>
                  </a:lnTo>
                  <a:lnTo>
                    <a:pt x="376" y="632"/>
                  </a:lnTo>
                  <a:lnTo>
                    <a:pt x="335" y="684"/>
                  </a:lnTo>
                  <a:lnTo>
                    <a:pt x="317" y="707"/>
                  </a:lnTo>
                  <a:lnTo>
                    <a:pt x="293" y="726"/>
                  </a:lnTo>
                  <a:lnTo>
                    <a:pt x="269" y="742"/>
                  </a:lnTo>
                  <a:lnTo>
                    <a:pt x="242" y="752"/>
                  </a:lnTo>
                  <a:lnTo>
                    <a:pt x="214" y="759"/>
                  </a:lnTo>
                  <a:lnTo>
                    <a:pt x="185" y="761"/>
                  </a:lnTo>
                  <a:lnTo>
                    <a:pt x="157" y="759"/>
                  </a:lnTo>
                  <a:lnTo>
                    <a:pt x="129" y="753"/>
                  </a:lnTo>
                  <a:lnTo>
                    <a:pt x="102" y="742"/>
                  </a:lnTo>
                  <a:lnTo>
                    <a:pt x="77" y="726"/>
                  </a:lnTo>
                  <a:lnTo>
                    <a:pt x="52" y="705"/>
                  </a:lnTo>
                  <a:lnTo>
                    <a:pt x="31" y="679"/>
                  </a:lnTo>
                  <a:lnTo>
                    <a:pt x="15" y="651"/>
                  </a:lnTo>
                  <a:lnTo>
                    <a:pt x="5" y="621"/>
                  </a:lnTo>
                  <a:lnTo>
                    <a:pt x="0" y="590"/>
                  </a:lnTo>
                  <a:lnTo>
                    <a:pt x="0" y="559"/>
                  </a:lnTo>
                  <a:lnTo>
                    <a:pt x="7" y="527"/>
                  </a:lnTo>
                  <a:lnTo>
                    <a:pt x="18" y="496"/>
                  </a:lnTo>
                  <a:lnTo>
                    <a:pt x="34" y="468"/>
                  </a:lnTo>
                  <a:lnTo>
                    <a:pt x="85" y="402"/>
                  </a:lnTo>
                  <a:lnTo>
                    <a:pt x="139" y="341"/>
                  </a:lnTo>
                  <a:lnTo>
                    <a:pt x="198" y="285"/>
                  </a:lnTo>
                  <a:lnTo>
                    <a:pt x="261" y="233"/>
                  </a:lnTo>
                  <a:lnTo>
                    <a:pt x="327" y="186"/>
                  </a:lnTo>
                  <a:lnTo>
                    <a:pt x="395" y="143"/>
                  </a:lnTo>
                  <a:lnTo>
                    <a:pt x="467" y="106"/>
                  </a:lnTo>
                  <a:lnTo>
                    <a:pt x="541" y="75"/>
                  </a:lnTo>
                  <a:lnTo>
                    <a:pt x="618" y="48"/>
                  </a:lnTo>
                  <a:lnTo>
                    <a:pt x="696" y="28"/>
                  </a:lnTo>
                  <a:lnTo>
                    <a:pt x="776" y="13"/>
                  </a:lnTo>
                  <a:lnTo>
                    <a:pt x="857" y="4"/>
                  </a:lnTo>
                  <a:lnTo>
                    <a:pt x="940" y="0"/>
                  </a:lnTo>
                  <a:close/>
                </a:path>
              </a:pathLst>
            </a:custGeom>
            <a:grpFill/>
            <a:ln w="412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3492" y="1562"/>
              <a:ext cx="696" cy="228"/>
            </a:xfrm>
            <a:custGeom>
              <a:avLst/>
              <a:gdLst>
                <a:gd name="T0" fmla="*/ 1493 w 2784"/>
                <a:gd name="T1" fmla="*/ 3 h 910"/>
                <a:gd name="T2" fmla="*/ 1695 w 2784"/>
                <a:gd name="T3" fmla="*/ 26 h 910"/>
                <a:gd name="T4" fmla="*/ 1891 w 2784"/>
                <a:gd name="T5" fmla="*/ 71 h 910"/>
                <a:gd name="T6" fmla="*/ 2081 w 2784"/>
                <a:gd name="T7" fmla="*/ 137 h 910"/>
                <a:gd name="T8" fmla="*/ 2262 w 2784"/>
                <a:gd name="T9" fmla="*/ 224 h 910"/>
                <a:gd name="T10" fmla="*/ 2432 w 2784"/>
                <a:gd name="T11" fmla="*/ 331 h 910"/>
                <a:gd name="T12" fmla="*/ 2592 w 2784"/>
                <a:gd name="T13" fmla="*/ 456 h 910"/>
                <a:gd name="T14" fmla="*/ 2736 w 2784"/>
                <a:gd name="T15" fmla="*/ 601 h 910"/>
                <a:gd name="T16" fmla="*/ 2770 w 2784"/>
                <a:gd name="T17" fmla="*/ 656 h 910"/>
                <a:gd name="T18" fmla="*/ 2784 w 2784"/>
                <a:gd name="T19" fmla="*/ 719 h 910"/>
                <a:gd name="T20" fmla="*/ 2775 w 2784"/>
                <a:gd name="T21" fmla="*/ 781 h 910"/>
                <a:gd name="T22" fmla="*/ 2745 w 2784"/>
                <a:gd name="T23" fmla="*/ 838 h 910"/>
                <a:gd name="T24" fmla="*/ 2695 w 2784"/>
                <a:gd name="T25" fmla="*/ 883 h 910"/>
                <a:gd name="T26" fmla="*/ 2635 w 2784"/>
                <a:gd name="T27" fmla="*/ 906 h 910"/>
                <a:gd name="T28" fmla="*/ 2573 w 2784"/>
                <a:gd name="T29" fmla="*/ 909 h 910"/>
                <a:gd name="T30" fmla="*/ 2511 w 2784"/>
                <a:gd name="T31" fmla="*/ 889 h 910"/>
                <a:gd name="T32" fmla="*/ 2460 w 2784"/>
                <a:gd name="T33" fmla="*/ 848 h 910"/>
                <a:gd name="T34" fmla="*/ 2326 w 2784"/>
                <a:gd name="T35" fmla="*/ 718 h 910"/>
                <a:gd name="T36" fmla="*/ 2178 w 2784"/>
                <a:gd name="T37" fmla="*/ 606 h 910"/>
                <a:gd name="T38" fmla="*/ 2019 w 2784"/>
                <a:gd name="T39" fmla="*/ 516 h 910"/>
                <a:gd name="T40" fmla="*/ 1848 w 2784"/>
                <a:gd name="T41" fmla="*/ 445 h 910"/>
                <a:gd name="T42" fmla="*/ 1670 w 2784"/>
                <a:gd name="T43" fmla="*/ 398 h 910"/>
                <a:gd name="T44" fmla="*/ 1486 w 2784"/>
                <a:gd name="T45" fmla="*/ 374 h 910"/>
                <a:gd name="T46" fmla="*/ 1298 w 2784"/>
                <a:gd name="T47" fmla="*/ 374 h 910"/>
                <a:gd name="T48" fmla="*/ 1114 w 2784"/>
                <a:gd name="T49" fmla="*/ 398 h 910"/>
                <a:gd name="T50" fmla="*/ 936 w 2784"/>
                <a:gd name="T51" fmla="*/ 445 h 910"/>
                <a:gd name="T52" fmla="*/ 765 w 2784"/>
                <a:gd name="T53" fmla="*/ 516 h 910"/>
                <a:gd name="T54" fmla="*/ 605 w 2784"/>
                <a:gd name="T55" fmla="*/ 606 h 910"/>
                <a:gd name="T56" fmla="*/ 456 w 2784"/>
                <a:gd name="T57" fmla="*/ 718 h 910"/>
                <a:gd name="T58" fmla="*/ 322 w 2784"/>
                <a:gd name="T59" fmla="*/ 848 h 910"/>
                <a:gd name="T60" fmla="*/ 273 w 2784"/>
                <a:gd name="T61" fmla="*/ 887 h 910"/>
                <a:gd name="T62" fmla="*/ 215 w 2784"/>
                <a:gd name="T63" fmla="*/ 908 h 910"/>
                <a:gd name="T64" fmla="*/ 159 w 2784"/>
                <a:gd name="T65" fmla="*/ 909 h 910"/>
                <a:gd name="T66" fmla="*/ 107 w 2784"/>
                <a:gd name="T67" fmla="*/ 893 h 910"/>
                <a:gd name="T68" fmla="*/ 62 w 2784"/>
                <a:gd name="T69" fmla="*/ 863 h 910"/>
                <a:gd name="T70" fmla="*/ 21 w 2784"/>
                <a:gd name="T71" fmla="*/ 810 h 910"/>
                <a:gd name="T72" fmla="*/ 1 w 2784"/>
                <a:gd name="T73" fmla="*/ 750 h 910"/>
                <a:gd name="T74" fmla="*/ 4 w 2784"/>
                <a:gd name="T75" fmla="*/ 688 h 910"/>
                <a:gd name="T76" fmla="*/ 27 w 2784"/>
                <a:gd name="T77" fmla="*/ 627 h 910"/>
                <a:gd name="T78" fmla="*/ 117 w 2784"/>
                <a:gd name="T79" fmla="*/ 527 h 910"/>
                <a:gd name="T80" fmla="*/ 269 w 2784"/>
                <a:gd name="T81" fmla="*/ 392 h 910"/>
                <a:gd name="T82" fmla="*/ 434 w 2784"/>
                <a:gd name="T83" fmla="*/ 276 h 910"/>
                <a:gd name="T84" fmla="*/ 610 w 2784"/>
                <a:gd name="T85" fmla="*/ 178 h 910"/>
                <a:gd name="T86" fmla="*/ 795 w 2784"/>
                <a:gd name="T87" fmla="*/ 101 h 910"/>
                <a:gd name="T88" fmla="*/ 989 w 2784"/>
                <a:gd name="T89" fmla="*/ 46 h 910"/>
                <a:gd name="T90" fmla="*/ 1188 w 2784"/>
                <a:gd name="T91" fmla="*/ 12 h 910"/>
                <a:gd name="T92" fmla="*/ 1392 w 2784"/>
                <a:gd name="T93" fmla="*/ 0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784" h="910">
                  <a:moveTo>
                    <a:pt x="1392" y="0"/>
                  </a:moveTo>
                  <a:lnTo>
                    <a:pt x="1493" y="3"/>
                  </a:lnTo>
                  <a:lnTo>
                    <a:pt x="1595" y="12"/>
                  </a:lnTo>
                  <a:lnTo>
                    <a:pt x="1695" y="26"/>
                  </a:lnTo>
                  <a:lnTo>
                    <a:pt x="1794" y="46"/>
                  </a:lnTo>
                  <a:lnTo>
                    <a:pt x="1891" y="71"/>
                  </a:lnTo>
                  <a:lnTo>
                    <a:pt x="1987" y="101"/>
                  </a:lnTo>
                  <a:lnTo>
                    <a:pt x="2081" y="137"/>
                  </a:lnTo>
                  <a:lnTo>
                    <a:pt x="2172" y="178"/>
                  </a:lnTo>
                  <a:lnTo>
                    <a:pt x="2262" y="224"/>
                  </a:lnTo>
                  <a:lnTo>
                    <a:pt x="2349" y="276"/>
                  </a:lnTo>
                  <a:lnTo>
                    <a:pt x="2432" y="331"/>
                  </a:lnTo>
                  <a:lnTo>
                    <a:pt x="2514" y="392"/>
                  </a:lnTo>
                  <a:lnTo>
                    <a:pt x="2592" y="456"/>
                  </a:lnTo>
                  <a:lnTo>
                    <a:pt x="2665" y="527"/>
                  </a:lnTo>
                  <a:lnTo>
                    <a:pt x="2736" y="601"/>
                  </a:lnTo>
                  <a:lnTo>
                    <a:pt x="2756" y="627"/>
                  </a:lnTo>
                  <a:lnTo>
                    <a:pt x="2770" y="656"/>
                  </a:lnTo>
                  <a:lnTo>
                    <a:pt x="2779" y="688"/>
                  </a:lnTo>
                  <a:lnTo>
                    <a:pt x="2784" y="719"/>
                  </a:lnTo>
                  <a:lnTo>
                    <a:pt x="2781" y="750"/>
                  </a:lnTo>
                  <a:lnTo>
                    <a:pt x="2775" y="781"/>
                  </a:lnTo>
                  <a:lnTo>
                    <a:pt x="2762" y="810"/>
                  </a:lnTo>
                  <a:lnTo>
                    <a:pt x="2745" y="838"/>
                  </a:lnTo>
                  <a:lnTo>
                    <a:pt x="2722" y="863"/>
                  </a:lnTo>
                  <a:lnTo>
                    <a:pt x="2695" y="883"/>
                  </a:lnTo>
                  <a:lnTo>
                    <a:pt x="2667" y="898"/>
                  </a:lnTo>
                  <a:lnTo>
                    <a:pt x="2635" y="906"/>
                  </a:lnTo>
                  <a:lnTo>
                    <a:pt x="2604" y="910"/>
                  </a:lnTo>
                  <a:lnTo>
                    <a:pt x="2573" y="909"/>
                  </a:lnTo>
                  <a:lnTo>
                    <a:pt x="2542" y="901"/>
                  </a:lnTo>
                  <a:lnTo>
                    <a:pt x="2511" y="889"/>
                  </a:lnTo>
                  <a:lnTo>
                    <a:pt x="2485" y="872"/>
                  </a:lnTo>
                  <a:lnTo>
                    <a:pt x="2460" y="848"/>
                  </a:lnTo>
                  <a:lnTo>
                    <a:pt x="2396" y="780"/>
                  </a:lnTo>
                  <a:lnTo>
                    <a:pt x="2326" y="718"/>
                  </a:lnTo>
                  <a:lnTo>
                    <a:pt x="2254" y="660"/>
                  </a:lnTo>
                  <a:lnTo>
                    <a:pt x="2178" y="606"/>
                  </a:lnTo>
                  <a:lnTo>
                    <a:pt x="2100" y="558"/>
                  </a:lnTo>
                  <a:lnTo>
                    <a:pt x="2019" y="516"/>
                  </a:lnTo>
                  <a:lnTo>
                    <a:pt x="1934" y="478"/>
                  </a:lnTo>
                  <a:lnTo>
                    <a:pt x="1848" y="445"/>
                  </a:lnTo>
                  <a:lnTo>
                    <a:pt x="1759" y="420"/>
                  </a:lnTo>
                  <a:lnTo>
                    <a:pt x="1670" y="398"/>
                  </a:lnTo>
                  <a:lnTo>
                    <a:pt x="1578" y="384"/>
                  </a:lnTo>
                  <a:lnTo>
                    <a:pt x="1486" y="374"/>
                  </a:lnTo>
                  <a:lnTo>
                    <a:pt x="1392" y="372"/>
                  </a:lnTo>
                  <a:lnTo>
                    <a:pt x="1298" y="374"/>
                  </a:lnTo>
                  <a:lnTo>
                    <a:pt x="1206" y="384"/>
                  </a:lnTo>
                  <a:lnTo>
                    <a:pt x="1114" y="398"/>
                  </a:lnTo>
                  <a:lnTo>
                    <a:pt x="1024" y="420"/>
                  </a:lnTo>
                  <a:lnTo>
                    <a:pt x="936" y="445"/>
                  </a:lnTo>
                  <a:lnTo>
                    <a:pt x="849" y="478"/>
                  </a:lnTo>
                  <a:lnTo>
                    <a:pt x="765" y="516"/>
                  </a:lnTo>
                  <a:lnTo>
                    <a:pt x="684" y="558"/>
                  </a:lnTo>
                  <a:lnTo>
                    <a:pt x="605" y="606"/>
                  </a:lnTo>
                  <a:lnTo>
                    <a:pt x="529" y="660"/>
                  </a:lnTo>
                  <a:lnTo>
                    <a:pt x="456" y="718"/>
                  </a:lnTo>
                  <a:lnTo>
                    <a:pt x="388" y="780"/>
                  </a:lnTo>
                  <a:lnTo>
                    <a:pt x="322" y="848"/>
                  </a:lnTo>
                  <a:lnTo>
                    <a:pt x="299" y="871"/>
                  </a:lnTo>
                  <a:lnTo>
                    <a:pt x="273" y="887"/>
                  </a:lnTo>
                  <a:lnTo>
                    <a:pt x="244" y="900"/>
                  </a:lnTo>
                  <a:lnTo>
                    <a:pt x="215" y="908"/>
                  </a:lnTo>
                  <a:lnTo>
                    <a:pt x="185" y="910"/>
                  </a:lnTo>
                  <a:lnTo>
                    <a:pt x="159" y="909"/>
                  </a:lnTo>
                  <a:lnTo>
                    <a:pt x="133" y="902"/>
                  </a:lnTo>
                  <a:lnTo>
                    <a:pt x="107" y="893"/>
                  </a:lnTo>
                  <a:lnTo>
                    <a:pt x="84" y="880"/>
                  </a:lnTo>
                  <a:lnTo>
                    <a:pt x="62" y="863"/>
                  </a:lnTo>
                  <a:lnTo>
                    <a:pt x="38" y="838"/>
                  </a:lnTo>
                  <a:lnTo>
                    <a:pt x="21" y="810"/>
                  </a:lnTo>
                  <a:lnTo>
                    <a:pt x="8" y="781"/>
                  </a:lnTo>
                  <a:lnTo>
                    <a:pt x="1" y="750"/>
                  </a:lnTo>
                  <a:lnTo>
                    <a:pt x="0" y="719"/>
                  </a:lnTo>
                  <a:lnTo>
                    <a:pt x="4" y="688"/>
                  </a:lnTo>
                  <a:lnTo>
                    <a:pt x="12" y="656"/>
                  </a:lnTo>
                  <a:lnTo>
                    <a:pt x="27" y="627"/>
                  </a:lnTo>
                  <a:lnTo>
                    <a:pt x="47" y="601"/>
                  </a:lnTo>
                  <a:lnTo>
                    <a:pt x="117" y="527"/>
                  </a:lnTo>
                  <a:lnTo>
                    <a:pt x="192" y="456"/>
                  </a:lnTo>
                  <a:lnTo>
                    <a:pt x="269" y="392"/>
                  </a:lnTo>
                  <a:lnTo>
                    <a:pt x="350" y="331"/>
                  </a:lnTo>
                  <a:lnTo>
                    <a:pt x="434" y="276"/>
                  </a:lnTo>
                  <a:lnTo>
                    <a:pt x="521" y="224"/>
                  </a:lnTo>
                  <a:lnTo>
                    <a:pt x="610" y="178"/>
                  </a:lnTo>
                  <a:lnTo>
                    <a:pt x="702" y="137"/>
                  </a:lnTo>
                  <a:lnTo>
                    <a:pt x="795" y="101"/>
                  </a:lnTo>
                  <a:lnTo>
                    <a:pt x="891" y="71"/>
                  </a:lnTo>
                  <a:lnTo>
                    <a:pt x="989" y="46"/>
                  </a:lnTo>
                  <a:lnTo>
                    <a:pt x="1087" y="26"/>
                  </a:lnTo>
                  <a:lnTo>
                    <a:pt x="1188" y="12"/>
                  </a:lnTo>
                  <a:lnTo>
                    <a:pt x="1289" y="3"/>
                  </a:lnTo>
                  <a:lnTo>
                    <a:pt x="1392" y="0"/>
                  </a:lnTo>
                  <a:close/>
                </a:path>
              </a:pathLst>
            </a:custGeom>
            <a:grpFill/>
            <a:ln w="412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9"/>
            <p:cNvSpPr>
              <a:spLocks/>
            </p:cNvSpPr>
            <p:nvPr/>
          </p:nvSpPr>
          <p:spPr bwMode="auto">
            <a:xfrm>
              <a:off x="3380" y="1389"/>
              <a:ext cx="919" cy="308"/>
            </a:xfrm>
            <a:custGeom>
              <a:avLst/>
              <a:gdLst>
                <a:gd name="T0" fmla="*/ 1965 w 3677"/>
                <a:gd name="T1" fmla="*/ 4 h 1067"/>
                <a:gd name="T2" fmla="*/ 2214 w 3677"/>
                <a:gd name="T3" fmla="*/ 28 h 1067"/>
                <a:gd name="T4" fmla="*/ 2457 w 3677"/>
                <a:gd name="T5" fmla="*/ 77 h 1067"/>
                <a:gd name="T6" fmla="*/ 2693 w 3677"/>
                <a:gd name="T7" fmla="*/ 149 h 1067"/>
                <a:gd name="T8" fmla="*/ 2919 w 3677"/>
                <a:gd name="T9" fmla="*/ 245 h 1067"/>
                <a:gd name="T10" fmla="*/ 3136 w 3677"/>
                <a:gd name="T11" fmla="*/ 362 h 1067"/>
                <a:gd name="T12" fmla="*/ 3341 w 3677"/>
                <a:gd name="T13" fmla="*/ 502 h 1067"/>
                <a:gd name="T14" fmla="*/ 3533 w 3677"/>
                <a:gd name="T15" fmla="*/ 662 h 1067"/>
                <a:gd name="T16" fmla="*/ 3645 w 3677"/>
                <a:gd name="T17" fmla="*/ 776 h 1067"/>
                <a:gd name="T18" fmla="*/ 3671 w 3677"/>
                <a:gd name="T19" fmla="*/ 835 h 1067"/>
                <a:gd name="T20" fmla="*/ 3677 w 3677"/>
                <a:gd name="T21" fmla="*/ 898 h 1067"/>
                <a:gd name="T22" fmla="*/ 3660 w 3677"/>
                <a:gd name="T23" fmla="*/ 959 h 1067"/>
                <a:gd name="T24" fmla="*/ 3622 w 3677"/>
                <a:gd name="T25" fmla="*/ 1013 h 1067"/>
                <a:gd name="T26" fmla="*/ 3567 w 3677"/>
                <a:gd name="T27" fmla="*/ 1050 h 1067"/>
                <a:gd name="T28" fmla="*/ 3506 w 3677"/>
                <a:gd name="T29" fmla="*/ 1065 h 1067"/>
                <a:gd name="T30" fmla="*/ 3442 w 3677"/>
                <a:gd name="T31" fmla="*/ 1060 h 1067"/>
                <a:gd name="T32" fmla="*/ 3384 w 3677"/>
                <a:gd name="T33" fmla="*/ 1032 h 1067"/>
                <a:gd name="T34" fmla="*/ 3276 w 3677"/>
                <a:gd name="T35" fmla="*/ 930 h 1067"/>
                <a:gd name="T36" fmla="*/ 3101 w 3677"/>
                <a:gd name="T37" fmla="*/ 786 h 1067"/>
                <a:gd name="T38" fmla="*/ 2914 w 3677"/>
                <a:gd name="T39" fmla="*/ 661 h 1067"/>
                <a:gd name="T40" fmla="*/ 2715 w 3677"/>
                <a:gd name="T41" fmla="*/ 558 h 1067"/>
                <a:gd name="T42" fmla="*/ 2507 w 3677"/>
                <a:gd name="T43" fmla="*/ 478 h 1067"/>
                <a:gd name="T44" fmla="*/ 2291 w 3677"/>
                <a:gd name="T45" fmla="*/ 419 h 1067"/>
                <a:gd name="T46" fmla="*/ 2067 w 3677"/>
                <a:gd name="T47" fmla="*/ 383 h 1067"/>
                <a:gd name="T48" fmla="*/ 1839 w 3677"/>
                <a:gd name="T49" fmla="*/ 371 h 1067"/>
                <a:gd name="T50" fmla="*/ 1610 w 3677"/>
                <a:gd name="T51" fmla="*/ 383 h 1067"/>
                <a:gd name="T52" fmla="*/ 1387 w 3677"/>
                <a:gd name="T53" fmla="*/ 419 h 1067"/>
                <a:gd name="T54" fmla="*/ 1171 w 3677"/>
                <a:gd name="T55" fmla="*/ 478 h 1067"/>
                <a:gd name="T56" fmla="*/ 962 w 3677"/>
                <a:gd name="T57" fmla="*/ 558 h 1067"/>
                <a:gd name="T58" fmla="*/ 764 w 3677"/>
                <a:gd name="T59" fmla="*/ 661 h 1067"/>
                <a:gd name="T60" fmla="*/ 575 w 3677"/>
                <a:gd name="T61" fmla="*/ 786 h 1067"/>
                <a:gd name="T62" fmla="*/ 400 w 3677"/>
                <a:gd name="T63" fmla="*/ 930 h 1067"/>
                <a:gd name="T64" fmla="*/ 294 w 3677"/>
                <a:gd name="T65" fmla="*/ 1031 h 1067"/>
                <a:gd name="T66" fmla="*/ 242 w 3677"/>
                <a:gd name="T67" fmla="*/ 1058 h 1067"/>
                <a:gd name="T68" fmla="*/ 185 w 3677"/>
                <a:gd name="T69" fmla="*/ 1067 h 1067"/>
                <a:gd name="T70" fmla="*/ 129 w 3677"/>
                <a:gd name="T71" fmla="*/ 1058 h 1067"/>
                <a:gd name="T72" fmla="*/ 78 w 3677"/>
                <a:gd name="T73" fmla="*/ 1032 h 1067"/>
                <a:gd name="T74" fmla="*/ 33 w 3677"/>
                <a:gd name="T75" fmla="*/ 987 h 1067"/>
                <a:gd name="T76" fmla="*/ 7 w 3677"/>
                <a:gd name="T77" fmla="*/ 929 h 1067"/>
                <a:gd name="T78" fmla="*/ 0 w 3677"/>
                <a:gd name="T79" fmla="*/ 867 h 1067"/>
                <a:gd name="T80" fmla="*/ 16 w 3677"/>
                <a:gd name="T81" fmla="*/ 805 h 1067"/>
                <a:gd name="T82" fmla="*/ 54 w 3677"/>
                <a:gd name="T83" fmla="*/ 751 h 1067"/>
                <a:gd name="T84" fmla="*/ 239 w 3677"/>
                <a:gd name="T85" fmla="*/ 580 h 1067"/>
                <a:gd name="T86" fmla="*/ 437 w 3677"/>
                <a:gd name="T87" fmla="*/ 429 h 1067"/>
                <a:gd name="T88" fmla="*/ 648 w 3677"/>
                <a:gd name="T89" fmla="*/ 301 h 1067"/>
                <a:gd name="T90" fmla="*/ 870 w 3677"/>
                <a:gd name="T91" fmla="*/ 195 h 1067"/>
                <a:gd name="T92" fmla="*/ 1101 w 3677"/>
                <a:gd name="T93" fmla="*/ 110 h 1067"/>
                <a:gd name="T94" fmla="*/ 1340 w 3677"/>
                <a:gd name="T95" fmla="*/ 49 h 1067"/>
                <a:gd name="T96" fmla="*/ 1587 w 3677"/>
                <a:gd name="T97" fmla="*/ 13 h 1067"/>
                <a:gd name="T98" fmla="*/ 1839 w 3677"/>
                <a:gd name="T99" fmla="*/ 0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677" h="1067">
                  <a:moveTo>
                    <a:pt x="1839" y="0"/>
                  </a:moveTo>
                  <a:lnTo>
                    <a:pt x="1965" y="4"/>
                  </a:lnTo>
                  <a:lnTo>
                    <a:pt x="2090" y="13"/>
                  </a:lnTo>
                  <a:lnTo>
                    <a:pt x="2214" y="28"/>
                  </a:lnTo>
                  <a:lnTo>
                    <a:pt x="2336" y="49"/>
                  </a:lnTo>
                  <a:lnTo>
                    <a:pt x="2457" y="77"/>
                  </a:lnTo>
                  <a:lnTo>
                    <a:pt x="2576" y="110"/>
                  </a:lnTo>
                  <a:lnTo>
                    <a:pt x="2693" y="149"/>
                  </a:lnTo>
                  <a:lnTo>
                    <a:pt x="2807" y="195"/>
                  </a:lnTo>
                  <a:lnTo>
                    <a:pt x="2919" y="245"/>
                  </a:lnTo>
                  <a:lnTo>
                    <a:pt x="3029" y="301"/>
                  </a:lnTo>
                  <a:lnTo>
                    <a:pt x="3136" y="362"/>
                  </a:lnTo>
                  <a:lnTo>
                    <a:pt x="3240" y="429"/>
                  </a:lnTo>
                  <a:lnTo>
                    <a:pt x="3341" y="502"/>
                  </a:lnTo>
                  <a:lnTo>
                    <a:pt x="3439" y="580"/>
                  </a:lnTo>
                  <a:lnTo>
                    <a:pt x="3533" y="662"/>
                  </a:lnTo>
                  <a:lnTo>
                    <a:pt x="3624" y="751"/>
                  </a:lnTo>
                  <a:lnTo>
                    <a:pt x="3645" y="776"/>
                  </a:lnTo>
                  <a:lnTo>
                    <a:pt x="3661" y="805"/>
                  </a:lnTo>
                  <a:lnTo>
                    <a:pt x="3671" y="835"/>
                  </a:lnTo>
                  <a:lnTo>
                    <a:pt x="3677" y="867"/>
                  </a:lnTo>
                  <a:lnTo>
                    <a:pt x="3677" y="898"/>
                  </a:lnTo>
                  <a:lnTo>
                    <a:pt x="3670" y="929"/>
                  </a:lnTo>
                  <a:lnTo>
                    <a:pt x="3660" y="959"/>
                  </a:lnTo>
                  <a:lnTo>
                    <a:pt x="3643" y="987"/>
                  </a:lnTo>
                  <a:lnTo>
                    <a:pt x="3622" y="1013"/>
                  </a:lnTo>
                  <a:lnTo>
                    <a:pt x="3595" y="1034"/>
                  </a:lnTo>
                  <a:lnTo>
                    <a:pt x="3567" y="1050"/>
                  </a:lnTo>
                  <a:lnTo>
                    <a:pt x="3537" y="1061"/>
                  </a:lnTo>
                  <a:lnTo>
                    <a:pt x="3506" y="1065"/>
                  </a:lnTo>
                  <a:lnTo>
                    <a:pt x="3474" y="1065"/>
                  </a:lnTo>
                  <a:lnTo>
                    <a:pt x="3442" y="1060"/>
                  </a:lnTo>
                  <a:lnTo>
                    <a:pt x="3413" y="1049"/>
                  </a:lnTo>
                  <a:lnTo>
                    <a:pt x="3384" y="1032"/>
                  </a:lnTo>
                  <a:lnTo>
                    <a:pt x="3360" y="1011"/>
                  </a:lnTo>
                  <a:lnTo>
                    <a:pt x="3276" y="930"/>
                  </a:lnTo>
                  <a:lnTo>
                    <a:pt x="3190" y="855"/>
                  </a:lnTo>
                  <a:lnTo>
                    <a:pt x="3101" y="786"/>
                  </a:lnTo>
                  <a:lnTo>
                    <a:pt x="3009" y="722"/>
                  </a:lnTo>
                  <a:lnTo>
                    <a:pt x="2914" y="661"/>
                  </a:lnTo>
                  <a:lnTo>
                    <a:pt x="2816" y="608"/>
                  </a:lnTo>
                  <a:lnTo>
                    <a:pt x="2715" y="558"/>
                  </a:lnTo>
                  <a:lnTo>
                    <a:pt x="2612" y="515"/>
                  </a:lnTo>
                  <a:lnTo>
                    <a:pt x="2507" y="478"/>
                  </a:lnTo>
                  <a:lnTo>
                    <a:pt x="2400" y="446"/>
                  </a:lnTo>
                  <a:lnTo>
                    <a:pt x="2291" y="419"/>
                  </a:lnTo>
                  <a:lnTo>
                    <a:pt x="2179" y="398"/>
                  </a:lnTo>
                  <a:lnTo>
                    <a:pt x="2067" y="383"/>
                  </a:lnTo>
                  <a:lnTo>
                    <a:pt x="1954" y="374"/>
                  </a:lnTo>
                  <a:lnTo>
                    <a:pt x="1839" y="371"/>
                  </a:lnTo>
                  <a:lnTo>
                    <a:pt x="1724" y="374"/>
                  </a:lnTo>
                  <a:lnTo>
                    <a:pt x="1610" y="383"/>
                  </a:lnTo>
                  <a:lnTo>
                    <a:pt x="1498" y="398"/>
                  </a:lnTo>
                  <a:lnTo>
                    <a:pt x="1387" y="419"/>
                  </a:lnTo>
                  <a:lnTo>
                    <a:pt x="1278" y="446"/>
                  </a:lnTo>
                  <a:lnTo>
                    <a:pt x="1171" y="478"/>
                  </a:lnTo>
                  <a:lnTo>
                    <a:pt x="1065" y="515"/>
                  </a:lnTo>
                  <a:lnTo>
                    <a:pt x="962" y="558"/>
                  </a:lnTo>
                  <a:lnTo>
                    <a:pt x="862" y="608"/>
                  </a:lnTo>
                  <a:lnTo>
                    <a:pt x="764" y="661"/>
                  </a:lnTo>
                  <a:lnTo>
                    <a:pt x="668" y="722"/>
                  </a:lnTo>
                  <a:lnTo>
                    <a:pt x="575" y="786"/>
                  </a:lnTo>
                  <a:lnTo>
                    <a:pt x="486" y="855"/>
                  </a:lnTo>
                  <a:lnTo>
                    <a:pt x="400" y="930"/>
                  </a:lnTo>
                  <a:lnTo>
                    <a:pt x="318" y="1011"/>
                  </a:lnTo>
                  <a:lnTo>
                    <a:pt x="294" y="1031"/>
                  </a:lnTo>
                  <a:lnTo>
                    <a:pt x="269" y="1046"/>
                  </a:lnTo>
                  <a:lnTo>
                    <a:pt x="242" y="1058"/>
                  </a:lnTo>
                  <a:lnTo>
                    <a:pt x="214" y="1064"/>
                  </a:lnTo>
                  <a:lnTo>
                    <a:pt x="185" y="1067"/>
                  </a:lnTo>
                  <a:lnTo>
                    <a:pt x="157" y="1064"/>
                  </a:lnTo>
                  <a:lnTo>
                    <a:pt x="129" y="1058"/>
                  </a:lnTo>
                  <a:lnTo>
                    <a:pt x="104" y="1048"/>
                  </a:lnTo>
                  <a:lnTo>
                    <a:pt x="78" y="1032"/>
                  </a:lnTo>
                  <a:lnTo>
                    <a:pt x="56" y="1013"/>
                  </a:lnTo>
                  <a:lnTo>
                    <a:pt x="33" y="987"/>
                  </a:lnTo>
                  <a:lnTo>
                    <a:pt x="18" y="959"/>
                  </a:lnTo>
                  <a:lnTo>
                    <a:pt x="7" y="929"/>
                  </a:lnTo>
                  <a:lnTo>
                    <a:pt x="1" y="898"/>
                  </a:lnTo>
                  <a:lnTo>
                    <a:pt x="0" y="867"/>
                  </a:lnTo>
                  <a:lnTo>
                    <a:pt x="6" y="835"/>
                  </a:lnTo>
                  <a:lnTo>
                    <a:pt x="16" y="805"/>
                  </a:lnTo>
                  <a:lnTo>
                    <a:pt x="32" y="776"/>
                  </a:lnTo>
                  <a:lnTo>
                    <a:pt x="54" y="751"/>
                  </a:lnTo>
                  <a:lnTo>
                    <a:pt x="144" y="662"/>
                  </a:lnTo>
                  <a:lnTo>
                    <a:pt x="239" y="580"/>
                  </a:lnTo>
                  <a:lnTo>
                    <a:pt x="336" y="502"/>
                  </a:lnTo>
                  <a:lnTo>
                    <a:pt x="437" y="429"/>
                  </a:lnTo>
                  <a:lnTo>
                    <a:pt x="541" y="362"/>
                  </a:lnTo>
                  <a:lnTo>
                    <a:pt x="648" y="301"/>
                  </a:lnTo>
                  <a:lnTo>
                    <a:pt x="757" y="245"/>
                  </a:lnTo>
                  <a:lnTo>
                    <a:pt x="870" y="195"/>
                  </a:lnTo>
                  <a:lnTo>
                    <a:pt x="985" y="149"/>
                  </a:lnTo>
                  <a:lnTo>
                    <a:pt x="1101" y="110"/>
                  </a:lnTo>
                  <a:lnTo>
                    <a:pt x="1220" y="77"/>
                  </a:lnTo>
                  <a:lnTo>
                    <a:pt x="1340" y="49"/>
                  </a:lnTo>
                  <a:lnTo>
                    <a:pt x="1463" y="28"/>
                  </a:lnTo>
                  <a:lnTo>
                    <a:pt x="1587" y="13"/>
                  </a:lnTo>
                  <a:lnTo>
                    <a:pt x="1712" y="4"/>
                  </a:lnTo>
                  <a:lnTo>
                    <a:pt x="1839" y="0"/>
                  </a:lnTo>
                  <a:close/>
                </a:path>
              </a:pathLst>
            </a:custGeom>
            <a:grpFill/>
            <a:ln w="412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982692" y="3847605"/>
            <a:ext cx="3728851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ООО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"</a:t>
            </a:r>
            <a:r>
              <a:rPr lang="ru-RU" sz="2800" dirty="0" err="1" smtClean="0">
                <a:solidFill>
                  <a:schemeClr val="bg1"/>
                </a:solidFill>
              </a:rPr>
              <a:t>Скайнет</a:t>
            </a:r>
            <a:r>
              <a:rPr lang="ru-RU" sz="2800" dirty="0" smtClean="0">
                <a:solidFill>
                  <a:schemeClr val="bg1"/>
                </a:solidFill>
              </a:rPr>
              <a:t>"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 </a:t>
            </a:r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www.skynet-kazan.com</a:t>
            </a:r>
            <a:r>
              <a:rPr lang="ru-RU" dirty="0" smtClean="0">
                <a:solidFill>
                  <a:schemeClr val="bg1"/>
                </a:solidFill>
              </a:rPr>
              <a:t>/</a:t>
            </a:r>
            <a:r>
              <a:rPr lang="ru-RU" dirty="0" err="1" smtClean="0">
                <a:solidFill>
                  <a:schemeClr val="bg1"/>
                </a:solidFill>
              </a:rPr>
              <a:t>wifisocial</a:t>
            </a:r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+7 843 2909294 </a:t>
            </a:r>
            <a:r>
              <a:rPr lang="en-US" sz="2000" dirty="0" smtClean="0">
                <a:solidFill>
                  <a:schemeClr val="bg1"/>
                </a:solidFill>
              </a:rPr>
              <a:t>    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+7 843 5620640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413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297</Words>
  <Application>Microsoft Office PowerPoint</Application>
  <PresentationFormat>Произвольный</PresentationFormat>
  <Paragraphs>42</Paragraphs>
  <Slides>5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7" baseType="lpstr">
      <vt:lpstr>Тема Office</vt:lpstr>
      <vt:lpstr>Image</vt:lpstr>
      <vt:lpstr>Слайд 1</vt:lpstr>
      <vt:lpstr>Слайд 2</vt:lpstr>
      <vt:lpstr>Слайд 3</vt:lpstr>
      <vt:lpstr>Слайд 4</vt:lpstr>
      <vt:lpstr>Слайд 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Виталий Кудрявцев</cp:lastModifiedBy>
  <cp:revision>5</cp:revision>
  <dcterms:created xsi:type="dcterms:W3CDTF">2015-05-11T19:05:16Z</dcterms:created>
  <dcterms:modified xsi:type="dcterms:W3CDTF">2015-05-13T12:53:01Z</dcterms:modified>
</cp:coreProperties>
</file>